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ia Boxy" initials="PB" lastIdx="1" clrIdx="0">
    <p:extLst>
      <p:ext uri="{19B8F6BF-5375-455C-9EA6-DF929625EA0E}">
        <p15:presenceInfo xmlns:p15="http://schemas.microsoft.com/office/powerpoint/2012/main" userId="S::au642505@uni.au.dk::fea8a54e-a4c3-45aa-bc10-a1587dacf2c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704D"/>
    <a:srgbClr val="ACC473"/>
    <a:srgbClr val="9ABD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985E8-88B0-4F94-9000-5786C31540CA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69529-9173-4B9E-BC8B-C647D7BDD14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325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985E8-88B0-4F94-9000-5786C31540CA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69529-9173-4B9E-BC8B-C647D7BDD14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111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985E8-88B0-4F94-9000-5786C31540CA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69529-9173-4B9E-BC8B-C647D7BDD14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526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985E8-88B0-4F94-9000-5786C31540CA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69529-9173-4B9E-BC8B-C647D7BDD14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191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985E8-88B0-4F94-9000-5786C31540CA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69529-9173-4B9E-BC8B-C647D7BDD14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969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985E8-88B0-4F94-9000-5786C31540CA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69529-9173-4B9E-BC8B-C647D7BDD14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960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985E8-88B0-4F94-9000-5786C31540CA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69529-9173-4B9E-BC8B-C647D7BDD14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499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985E8-88B0-4F94-9000-5786C31540CA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69529-9173-4B9E-BC8B-C647D7BDD14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75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985E8-88B0-4F94-9000-5786C31540CA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69529-9173-4B9E-BC8B-C647D7BDD14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201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985E8-88B0-4F94-9000-5786C31540CA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69529-9173-4B9E-BC8B-C647D7BDD14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02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985E8-88B0-4F94-9000-5786C31540CA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69529-9173-4B9E-BC8B-C647D7BDD14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352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985E8-88B0-4F94-9000-5786C31540CA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69529-9173-4B9E-BC8B-C647D7BDD14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210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2790" y="212437"/>
            <a:ext cx="11435258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800" b="1" u="sng" dirty="0">
                <a:solidFill>
                  <a:srgbClr val="62704D"/>
                </a:solidFill>
                <a:latin typeface="AU Passata" panose="020B0503030502030804" pitchFamily="34" charset="0"/>
              </a:rPr>
              <a:t>Dears at DANDRITE and BIOMEDICINE</a:t>
            </a:r>
          </a:p>
          <a:p>
            <a:endParaRPr lang="da-DK" sz="1100" dirty="0">
              <a:latin typeface="AU Passata" panose="020B0503030502030804" pitchFamily="34" charset="0"/>
            </a:endParaRPr>
          </a:p>
          <a:p>
            <a:endParaRPr lang="en-US" sz="1100" dirty="0">
              <a:latin typeface="AU Passata" panose="020B0503030502030804" pitchFamily="34" charset="0"/>
            </a:endParaRPr>
          </a:p>
          <a:p>
            <a:r>
              <a:rPr lang="en-US" dirty="0">
                <a:latin typeface="AU Passata" panose="020B0503030502030804" pitchFamily="34" charset="0"/>
              </a:rPr>
              <a:t>Young DANDRITE would like to invite you to our last </a:t>
            </a:r>
            <a:r>
              <a:rPr lang="en-US" b="1" dirty="0">
                <a:latin typeface="AU Passata" panose="020B0503030502030804" pitchFamily="34" charset="0"/>
              </a:rPr>
              <a:t>Career Café </a:t>
            </a:r>
            <a:r>
              <a:rPr lang="en-US" dirty="0">
                <a:latin typeface="AU Passata" panose="020B0503030502030804" pitchFamily="34" charset="0"/>
              </a:rPr>
              <a:t>of 2022! </a:t>
            </a:r>
          </a:p>
          <a:p>
            <a:r>
              <a:rPr lang="en-US" dirty="0">
                <a:latin typeface="AU Passata" panose="020B0503030502030804" pitchFamily="34" charset="0"/>
              </a:rPr>
              <a:t>DANDRITE-affiliated researcher Associate Professor Marina Romero-Ramos will come to talk about </a:t>
            </a:r>
          </a:p>
          <a:p>
            <a:endParaRPr lang="en-US" dirty="0">
              <a:latin typeface="AU Passata" panose="020B0503030502030804" pitchFamily="34" charset="0"/>
            </a:endParaRPr>
          </a:p>
          <a:p>
            <a:r>
              <a:rPr lang="en-US" sz="2800" b="1" dirty="0">
                <a:solidFill>
                  <a:srgbClr val="62704D"/>
                </a:solidFill>
                <a:latin typeface="AU Passata" panose="020B0503030502030804" pitchFamily="34" charset="0"/>
              </a:rPr>
              <a:t>The female perspective on an academic career path </a:t>
            </a:r>
            <a:endParaRPr lang="da-DK" sz="2000" dirty="0">
              <a:latin typeface="AU Passata" panose="020B0503030502030804" pitchFamily="34" charset="0"/>
            </a:endParaRPr>
          </a:p>
          <a:p>
            <a:endParaRPr lang="en-US" dirty="0">
              <a:latin typeface="AU Passata" panose="020B0503030502030804" pitchFamily="34" charset="0"/>
            </a:endParaRPr>
          </a:p>
          <a:p>
            <a:r>
              <a:rPr lang="da-DK" dirty="0">
                <a:latin typeface="AU Passata" panose="020B0503030502030804" pitchFamily="34" charset="0"/>
              </a:rPr>
              <a:t>The </a:t>
            </a:r>
            <a:r>
              <a:rPr lang="da-DK" dirty="0" err="1">
                <a:latin typeface="AU Passata" panose="020B0503030502030804" pitchFamily="34" charset="0"/>
              </a:rPr>
              <a:t>Career</a:t>
            </a:r>
            <a:r>
              <a:rPr lang="da-DK" dirty="0">
                <a:latin typeface="AU Passata" panose="020B0503030502030804" pitchFamily="34" charset="0"/>
              </a:rPr>
              <a:t> </a:t>
            </a:r>
            <a:r>
              <a:rPr lang="da-DK" dirty="0" err="1">
                <a:latin typeface="AU Passata" panose="020B0503030502030804" pitchFamily="34" charset="0"/>
              </a:rPr>
              <a:t>Caf</a:t>
            </a:r>
            <a:r>
              <a:rPr lang="en-US" dirty="0">
                <a:latin typeface="AU Passata" panose="020B0503030502030804" pitchFamily="34" charset="0"/>
              </a:rPr>
              <a:t>é will take place on </a:t>
            </a:r>
            <a:r>
              <a:rPr lang="en-US" b="1" dirty="0">
                <a:latin typeface="AU Passata" panose="020B0503030502030804" pitchFamily="34" charset="0"/>
              </a:rPr>
              <a:t>Tuesday December 6th </a:t>
            </a:r>
            <a:r>
              <a:rPr lang="en-US" dirty="0">
                <a:latin typeface="AU Passata" panose="020B0503030502030804" pitchFamily="34" charset="0"/>
              </a:rPr>
              <a:t>at </a:t>
            </a:r>
            <a:r>
              <a:rPr lang="en-US" b="1" dirty="0">
                <a:latin typeface="AU Passata" panose="020B0503030502030804" pitchFamily="34" charset="0"/>
              </a:rPr>
              <a:t>10:15am</a:t>
            </a:r>
            <a:r>
              <a:rPr lang="en-US" dirty="0">
                <a:latin typeface="AU Passata" panose="020B0503030502030804" pitchFamily="34" charset="0"/>
              </a:rPr>
              <a:t> </a:t>
            </a:r>
          </a:p>
          <a:p>
            <a:r>
              <a:rPr lang="en-US" dirty="0">
                <a:latin typeface="AU Passata" panose="020B0503030502030804" pitchFamily="34" charset="0"/>
              </a:rPr>
              <a:t>in the Anatomy </a:t>
            </a:r>
            <a:r>
              <a:rPr lang="en-US">
                <a:latin typeface="AU Passata" panose="020B0503030502030804" pitchFamily="34" charset="0"/>
              </a:rPr>
              <a:t>building 1231-114.</a:t>
            </a:r>
            <a:endParaRPr lang="da-DK" dirty="0">
              <a:latin typeface="AU Passata" panose="020B0503030502030804" pitchFamily="34" charset="0"/>
            </a:endParaRPr>
          </a:p>
          <a:p>
            <a:endParaRPr lang="da-DK" dirty="0">
              <a:latin typeface="AU Passata" panose="020B0503030502030804" pitchFamily="34" charset="0"/>
            </a:endParaRPr>
          </a:p>
          <a:p>
            <a:endParaRPr lang="da-DK" dirty="0">
              <a:latin typeface="AU Passata" panose="020B0503030502030804" pitchFamily="34" charset="0"/>
            </a:endParaRPr>
          </a:p>
          <a:p>
            <a:r>
              <a:rPr lang="da-DK" b="1" dirty="0">
                <a:latin typeface="AU Passata" panose="020B0503030502030804" pitchFamily="34" charset="0"/>
              </a:rPr>
              <a:t>The </a:t>
            </a:r>
            <a:r>
              <a:rPr lang="da-DK" b="1" dirty="0" err="1">
                <a:latin typeface="AU Passata" panose="020B0503030502030804" pitchFamily="34" charset="0"/>
              </a:rPr>
              <a:t>cake</a:t>
            </a:r>
            <a:r>
              <a:rPr lang="da-DK" b="1" dirty="0">
                <a:latin typeface="AU Passata" panose="020B0503030502030804" pitchFamily="34" charset="0"/>
              </a:rPr>
              <a:t> </a:t>
            </a:r>
            <a:r>
              <a:rPr lang="da-DK" b="1" dirty="0" err="1">
                <a:latin typeface="AU Passata" panose="020B0503030502030804" pitchFamily="34" charset="0"/>
              </a:rPr>
              <a:t>will</a:t>
            </a:r>
            <a:r>
              <a:rPr lang="da-DK" b="1" dirty="0">
                <a:latin typeface="AU Passata" panose="020B0503030502030804" pitchFamily="34" charset="0"/>
              </a:rPr>
              <a:t> </a:t>
            </a:r>
            <a:r>
              <a:rPr lang="da-DK" b="1" dirty="0" err="1">
                <a:latin typeface="AU Passata" panose="020B0503030502030804" pitchFamily="34" charset="0"/>
              </a:rPr>
              <a:t>be</a:t>
            </a:r>
            <a:r>
              <a:rPr lang="da-DK" b="1" dirty="0">
                <a:latin typeface="AU Passata" panose="020B0503030502030804" pitchFamily="34" charset="0"/>
              </a:rPr>
              <a:t> </a:t>
            </a:r>
            <a:r>
              <a:rPr lang="da-DK" b="1" dirty="0" err="1">
                <a:latin typeface="AU Passata" panose="020B0503030502030804" pitchFamily="34" charset="0"/>
              </a:rPr>
              <a:t>served</a:t>
            </a:r>
            <a:r>
              <a:rPr lang="da-DK" b="1" dirty="0">
                <a:latin typeface="AU Passata" panose="020B0503030502030804" pitchFamily="34" charset="0"/>
              </a:rPr>
              <a:t>!</a:t>
            </a:r>
          </a:p>
          <a:p>
            <a:endParaRPr lang="en-US" sz="1600" dirty="0">
              <a:latin typeface="AU Passata" panose="020B0503030502030804" pitchFamily="34" charset="0"/>
            </a:endParaRPr>
          </a:p>
          <a:p>
            <a:endParaRPr lang="en-US" sz="1600" dirty="0">
              <a:latin typeface="AU Passata" panose="020B0503030502030804" pitchFamily="34" charset="0"/>
            </a:endParaRPr>
          </a:p>
          <a:p>
            <a:r>
              <a:rPr lang="en-US" sz="1600" dirty="0">
                <a:latin typeface="AU Passata" panose="020B0503030502030804" pitchFamily="34" charset="0"/>
              </a:rPr>
              <a:t>We look forward to seeing you all!</a:t>
            </a:r>
            <a:endParaRPr lang="da-DK" sz="1600" dirty="0">
              <a:latin typeface="AU Passata" panose="020B0503030502030804" pitchFamily="34" charset="0"/>
            </a:endParaRPr>
          </a:p>
          <a:p>
            <a:r>
              <a:rPr lang="en-US" sz="1600" dirty="0">
                <a:latin typeface="AU Passata" panose="020B0503030502030804" pitchFamily="34" charset="0"/>
              </a:rPr>
              <a:t>Your </a:t>
            </a:r>
            <a:r>
              <a:rPr lang="en-US" sz="1600" dirty="0" err="1">
                <a:latin typeface="AU Passata" panose="020B0503030502030804" pitchFamily="34" charset="0"/>
              </a:rPr>
              <a:t>YoDA</a:t>
            </a:r>
            <a:r>
              <a:rPr lang="en-US" sz="1600" dirty="0">
                <a:latin typeface="AU Passata" panose="020B0503030502030804" pitchFamily="34" charset="0"/>
              </a:rPr>
              <a:t> organization team</a:t>
            </a:r>
            <a:endParaRPr lang="da-DK" sz="1600" dirty="0">
              <a:latin typeface="AU Passata" panose="020B0503030502030804" pitchFamily="34" charset="0"/>
            </a:endParaRPr>
          </a:p>
          <a:p>
            <a:pPr algn="just"/>
            <a:endParaRPr lang="en-US" sz="2000" dirty="0">
              <a:latin typeface="AU Passata" panose="020B0503030502030804" pitchFamily="34" charset="0"/>
            </a:endParaRPr>
          </a:p>
        </p:txBody>
      </p:sp>
      <p:sp>
        <p:nvSpPr>
          <p:cNvPr id="4" name="Rektangel 4">
            <a:extLst>
              <a:ext uri="{FF2B5EF4-FFF2-40B4-BE49-F238E27FC236}">
                <a16:creationId xmlns:a16="http://schemas.microsoft.com/office/drawing/2014/main" id="{F7F454CC-54AF-4FCC-A646-F37FA4BF0963}"/>
              </a:ext>
            </a:extLst>
          </p:cNvPr>
          <p:cNvSpPr/>
          <p:nvPr/>
        </p:nvSpPr>
        <p:spPr>
          <a:xfrm>
            <a:off x="9891960" y="4976819"/>
            <a:ext cx="1806088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prstMaterial="matte"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da-DK" sz="2800" b="1" dirty="0" err="1">
                <a:ln>
                  <a:solidFill>
                    <a:srgbClr val="62704D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Black" panose="020B0A04020102020204" pitchFamily="34" charset="0"/>
              </a:rPr>
              <a:t>YoDA</a:t>
            </a:r>
            <a:r>
              <a:rPr lang="da-DK" sz="2800" b="1" dirty="0">
                <a:ln>
                  <a:solidFill>
                    <a:srgbClr val="62704D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Black" panose="020B0A04020102020204" pitchFamily="34" charset="0"/>
              </a:rPr>
              <a:t> </a:t>
            </a:r>
          </a:p>
          <a:p>
            <a:r>
              <a:rPr lang="da-DK" sz="2800" b="1" dirty="0" err="1">
                <a:ln>
                  <a:solidFill>
                    <a:srgbClr val="62704D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Black" panose="020B0A04020102020204" pitchFamily="34" charset="0"/>
              </a:rPr>
              <a:t>Career</a:t>
            </a:r>
            <a:r>
              <a:rPr lang="da-DK" sz="2800" b="1" dirty="0">
                <a:ln>
                  <a:solidFill>
                    <a:srgbClr val="62704D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Black" panose="020B0A04020102020204" pitchFamily="34" charset="0"/>
              </a:rPr>
              <a:t> </a:t>
            </a:r>
          </a:p>
          <a:p>
            <a:r>
              <a:rPr lang="da-DK" sz="2800" b="1" cap="none" spc="0" dirty="0">
                <a:ln>
                  <a:solidFill>
                    <a:srgbClr val="62704D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Black" panose="020B0A04020102020204" pitchFamily="34" charset="0"/>
              </a:rPr>
              <a:t>Café</a:t>
            </a:r>
          </a:p>
        </p:txBody>
      </p:sp>
      <p:pic>
        <p:nvPicPr>
          <p:cNvPr id="5" name="Picture 3">
            <a:extLst>
              <a:ext uri="{FF2B5EF4-FFF2-40B4-BE49-F238E27FC236}">
                <a16:creationId xmlns:a16="http://schemas.microsoft.com/office/drawing/2014/main" id="{20AC9CFC-446B-413F-972F-1154F12228A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9624" y="4334080"/>
            <a:ext cx="2665312" cy="2207574"/>
          </a:xfrm>
          <a:prstGeom prst="rect">
            <a:avLst/>
          </a:prstGeom>
        </p:spPr>
      </p:pic>
      <p:sp>
        <p:nvSpPr>
          <p:cNvPr id="6" name="Oval Callout 5"/>
          <p:cNvSpPr/>
          <p:nvPr/>
        </p:nvSpPr>
        <p:spPr>
          <a:xfrm rot="461016">
            <a:off x="8472834" y="3220609"/>
            <a:ext cx="2973429" cy="1274833"/>
          </a:xfrm>
          <a:prstGeom prst="wedgeEllipseCallou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Hope to see you there!</a:t>
            </a:r>
          </a:p>
          <a:p>
            <a:pPr algn="ctr"/>
            <a:r>
              <a:rPr lang="en-US" sz="1600" b="1" dirty="0" err="1"/>
              <a:t>YoDA</a:t>
            </a:r>
            <a:r>
              <a:rPr lang="en-US" sz="1600" b="1" dirty="0"/>
              <a:t> organization team</a:t>
            </a:r>
          </a:p>
        </p:txBody>
      </p:sp>
    </p:spTree>
    <p:extLst>
      <p:ext uri="{BB962C8B-B14F-4D97-AF65-F5344CB8AC3E}">
        <p14:creationId xmlns:p14="http://schemas.microsoft.com/office/powerpoint/2010/main" val="10184164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88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7" baseType="lpstr">
      <vt:lpstr>Arial</vt:lpstr>
      <vt:lpstr>Arial Black</vt:lpstr>
      <vt:lpstr>AU Passata</vt:lpstr>
      <vt:lpstr>Calibri</vt:lpstr>
      <vt:lpstr>Calibri Light</vt:lpstr>
      <vt:lpstr>Office Theme</vt:lpstr>
      <vt:lpstr>PowerPoint-præsentation</vt:lpstr>
    </vt:vector>
  </TitlesOfParts>
  <Company>Aarhus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Katia Soud</dc:creator>
  <cp:lastModifiedBy>Astrid Munk</cp:lastModifiedBy>
  <cp:revision>48</cp:revision>
  <dcterms:created xsi:type="dcterms:W3CDTF">2020-11-18T12:50:57Z</dcterms:created>
  <dcterms:modified xsi:type="dcterms:W3CDTF">2022-11-28T14:56:31Z</dcterms:modified>
</cp:coreProperties>
</file>