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40" r:id="rId2"/>
    <p:sldId id="33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CC66FF"/>
    <a:srgbClr val="003D85"/>
    <a:srgbClr val="3F8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718" autoAdjust="0"/>
    <p:restoredTop sz="94127" autoAdjust="0"/>
  </p:normalViewPr>
  <p:slideViewPr>
    <p:cSldViewPr snapToGrid="0" snapToObjects="1">
      <p:cViewPr>
        <p:scale>
          <a:sx n="100" d="100"/>
          <a:sy n="100" d="100"/>
        </p:scale>
        <p:origin x="-198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notesViewPr>
    <p:cSldViewPr snapToGrid="0" snapToObjects="1">
      <p:cViewPr varScale="1">
        <p:scale>
          <a:sx n="66" d="100"/>
          <a:sy n="66" d="100"/>
        </p:scale>
        <p:origin x="-3036" y="-12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F99C-CBB8-455F-A916-8C7459F37351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9C0F-3EC4-4ED3-B4EC-8E8B4BE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3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C0F-3EC4-4ED3-B4EC-8E8B4BEB30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0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This slide is suggested for acknowledgements at the end</a:t>
            </a:r>
            <a:r>
              <a:rPr lang="en-US" baseline="0" noProof="0" dirty="0" smtClean="0"/>
              <a:t> of the presentation. Please just delete it if you do not find </a:t>
            </a:r>
            <a:r>
              <a:rPr lang="en-US" baseline="0" noProof="0" smtClean="0"/>
              <a:t>it appropriate.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C0F-3EC4-4ED3-B4EC-8E8B4BEB3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6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55066-9474-46FE-A8D1-56A12D331E9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85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8EA0DA-0B0D-43EF-82C2-78938176840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5.9.2016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55066-9474-46FE-A8D1-56A12D331E9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3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8EA0DA-0B0D-43EF-82C2-78938176840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5.9.2016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55066-9474-46FE-A8D1-56A12D331E9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63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8EA0DA-0B0D-43EF-82C2-78938176840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5.9.2016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55066-9474-46FE-A8D1-56A12D331E9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31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8EA0DA-0B0D-43EF-82C2-78938176840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5.9.2016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55066-9474-46FE-A8D1-56A12D331E9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719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8EA0DA-0B0D-43EF-82C2-78938176840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5.9.2016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55066-9474-46FE-A8D1-56A12D331E9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14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8EA0DA-0B0D-43EF-82C2-78938176840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5.9.2016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55066-9474-46FE-A8D1-56A12D331E9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4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8EA0DA-0B0D-43EF-82C2-78938176840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5.9.2016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55066-9474-46FE-A8D1-56A12D331E9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42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8EA0DA-0B0D-43EF-82C2-78938176840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5.9.2016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55066-9474-46FE-A8D1-56A12D331E9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73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8EA0DA-0B0D-43EF-82C2-78938176840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5.9.2016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55066-9474-46FE-A8D1-56A12D331E9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8EA0DA-0B0D-43EF-82C2-78938176840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5.9.2016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55066-9474-46FE-A8D1-56A12D331E94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98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cxnSp>
        <p:nvCxnSpPr>
          <p:cNvPr id="13" name="Lige forbindelse 8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003D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led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460389"/>
            <a:ext cx="1015975" cy="248964"/>
          </a:xfrm>
          <a:prstGeom prst="rect">
            <a:avLst/>
          </a:prstGeom>
        </p:spPr>
      </p:pic>
      <p:pic>
        <p:nvPicPr>
          <p:cNvPr id="16" name="Billed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446586"/>
            <a:ext cx="648072" cy="2765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98" y="6434562"/>
            <a:ext cx="1435680" cy="300618"/>
          </a:xfrm>
          <a:prstGeom prst="rect">
            <a:avLst/>
          </a:prstGeom>
        </p:spPr>
      </p:pic>
      <p:pic>
        <p:nvPicPr>
          <p:cNvPr id="18" name="Picture 2" descr="http://dandrite.au.dk/fileadmin/dandrite/Logo/dandrite_logo_RGB_0_61_133_bedste_AU_blaa_farve.jpg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6"/>
          <a:stretch/>
        </p:blipFill>
        <p:spPr bwMode="auto">
          <a:xfrm>
            <a:off x="224512" y="6363400"/>
            <a:ext cx="1260000" cy="4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95" y="6425723"/>
            <a:ext cx="974229" cy="31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30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849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39725" y="-1276350"/>
            <a:ext cx="9763125" cy="3009765"/>
            <a:chOff x="-339725" y="-638175"/>
            <a:chExt cx="9763125" cy="3009765"/>
          </a:xfrm>
        </p:grpSpPr>
        <p:pic>
          <p:nvPicPr>
            <p:cNvPr id="1028" name="Picture 4" descr="http://dandrite.au.dk/uploads/tx_templavoila/Baggrund_2_B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8"/>
            <a:stretch/>
          </p:blipFill>
          <p:spPr bwMode="auto">
            <a:xfrm>
              <a:off x="-339725" y="-638175"/>
              <a:ext cx="9763125" cy="295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03027" y="1479038"/>
              <a:ext cx="8937947" cy="8925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/>
            <a:p>
              <a:pPr algn="ctr" defTabSz="914400"/>
              <a:r>
                <a:rPr lang="en-US" sz="2000" b="1" dirty="0">
                  <a:solidFill>
                    <a:schemeClr val="bg1"/>
                  </a:solidFill>
                  <a:latin typeface="AU Passata" pitchFamily="34" charset="0"/>
                </a:rPr>
                <a:t>DANDRITE – Danish Research Institute of Translational </a:t>
              </a:r>
              <a:r>
                <a:rPr lang="en-US" sz="2000" b="1" dirty="0" smtClean="0">
                  <a:solidFill>
                    <a:schemeClr val="bg1"/>
                  </a:solidFill>
                  <a:latin typeface="AU Passata" pitchFamily="34" charset="0"/>
                </a:rPr>
                <a:t>Neuroscience </a:t>
              </a:r>
            </a:p>
            <a:p>
              <a:pPr algn="ctr" defTabSz="914400"/>
              <a:r>
                <a:rPr lang="en-US" sz="3200" b="1" dirty="0" smtClean="0">
                  <a:solidFill>
                    <a:schemeClr val="bg1"/>
                  </a:solidFill>
                  <a:latin typeface="AU Passata" pitchFamily="34" charset="0"/>
                </a:rPr>
                <a:t>XXXX </a:t>
              </a:r>
              <a:r>
                <a:rPr lang="en-US" sz="3200" b="1" dirty="0">
                  <a:solidFill>
                    <a:schemeClr val="bg1"/>
                  </a:solidFill>
                  <a:latin typeface="AU Passata" pitchFamily="34" charset="0"/>
                </a:rPr>
                <a:t>meeting, </a:t>
              </a:r>
              <a:r>
                <a:rPr lang="en-US" sz="3200" b="1" dirty="0" smtClean="0">
                  <a:solidFill>
                    <a:schemeClr val="bg1"/>
                  </a:solidFill>
                  <a:latin typeface="AU Passata" pitchFamily="34" charset="0"/>
                </a:rPr>
                <a:t>June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U Passata" pitchFamily="34" charset="0"/>
                </a:rPr>
                <a:t>YY</a:t>
              </a:r>
              <a:r>
                <a:rPr lang="en-US" sz="3200" b="1" baseline="30000" dirty="0" err="1" smtClean="0">
                  <a:solidFill>
                    <a:schemeClr val="bg1"/>
                  </a:solidFill>
                  <a:latin typeface="AU Passata" pitchFamily="34" charset="0"/>
                </a:rPr>
                <a:t>th</a:t>
              </a:r>
              <a:r>
                <a:rPr lang="en-US" sz="3200" b="1" dirty="0" smtClean="0">
                  <a:solidFill>
                    <a:schemeClr val="bg1"/>
                  </a:solidFill>
                  <a:latin typeface="AU Passata" pitchFamily="34" charset="0"/>
                </a:rPr>
                <a:t> 201W</a:t>
              </a:r>
              <a:endParaRPr lang="en-US" sz="3200" b="1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5900" y="2622364"/>
            <a:ext cx="8778100" cy="1708522"/>
            <a:chOff x="185900" y="3130897"/>
            <a:chExt cx="8778100" cy="1708522"/>
          </a:xfrm>
        </p:grpSpPr>
        <p:pic>
          <p:nvPicPr>
            <p:cNvPr id="1026" name="Picture 2" descr="http://dandrite.au.dk/fileadmin/dandrite/Logo/Partnership_logo/EMBL-logo_rg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000" y="3671853"/>
              <a:ext cx="5580000" cy="1167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57375"/>
            <a:stretch/>
          </p:blipFill>
          <p:spPr>
            <a:xfrm>
              <a:off x="7896225" y="3130897"/>
              <a:ext cx="812006" cy="825500"/>
            </a:xfrm>
            <a:prstGeom prst="rect">
              <a:avLst/>
            </a:prstGeom>
          </p:spPr>
        </p:pic>
        <p:pic>
          <p:nvPicPr>
            <p:cNvPr id="1030" name="Picture 6" descr="http://dandrite.au.dk/fileadmin/dandrite/Logo/dandrite_logo_RGB_0_61_133_bedste_AU_blaa_farv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36"/>
            <a:stretch/>
          </p:blipFill>
          <p:spPr bwMode="auto">
            <a:xfrm>
              <a:off x="185900" y="3793596"/>
              <a:ext cx="2988000" cy="924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58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17864</TotalTime>
  <Words>41</Words>
  <Application>Microsoft Office PowerPoint</Application>
  <PresentationFormat>On-screen Show (4:3)</PresentationFormat>
  <Paragraphs>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DANDRITE – The Danish Research Institute of Translational Neuroscience</dc:title>
  <dc:creator>Poul Nissen</dc:creator>
  <cp:lastModifiedBy>Eeva-Liisa Røssell Johansen</cp:lastModifiedBy>
  <cp:revision>425</cp:revision>
  <dcterms:created xsi:type="dcterms:W3CDTF">2013-11-20T10:21:36Z</dcterms:created>
  <dcterms:modified xsi:type="dcterms:W3CDTF">2016-09-05T10:28:49Z</dcterms:modified>
</cp:coreProperties>
</file>