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7675" cy="9928225"/>
  <p:defaultTextStyle>
    <a:defPPr>
      <a:defRPr lang="da-DK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85"/>
    <a:srgbClr val="385D8A"/>
    <a:srgbClr val="0F8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104" y="405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49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678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687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132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2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8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873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29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448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214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858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150">
              <a:srgbClr val="65ABC9"/>
            </a:gs>
            <a:gs pos="0">
              <a:srgbClr val="0F88A7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85D4-62B2-4529-B0BA-84B1B6BF6D65}" type="datetimeFigureOut">
              <a:rPr lang="da-DK" smtClean="0"/>
              <a:t>08-02-2015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D50D-F27E-4354-88A4-3B99CFA3549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3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kstboks 32"/>
          <p:cNvSpPr txBox="1"/>
          <p:nvPr/>
        </p:nvSpPr>
        <p:spPr>
          <a:xfrm>
            <a:off x="3498547" y="42071719"/>
            <a:ext cx="20354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U Passata" pitchFamily="34" charset="0"/>
              </a:rPr>
              <a:t>- Danish </a:t>
            </a:r>
            <a:r>
              <a:rPr lang="en-US" sz="2200" dirty="0">
                <a:latin typeface="AU Passata" pitchFamily="34" charset="0"/>
              </a:rPr>
              <a:t>Research Institute of Translational Neuroscience     </a:t>
            </a:r>
            <a:r>
              <a:rPr lang="en-US" sz="2200" dirty="0" smtClean="0">
                <a:latin typeface="AU Passata" pitchFamily="34" charset="0"/>
              </a:rPr>
              <a:t>  Nordic-EMBL </a:t>
            </a:r>
            <a:r>
              <a:rPr lang="en-US" sz="2200" dirty="0">
                <a:latin typeface="AU Passata" pitchFamily="34" charset="0"/>
              </a:rPr>
              <a:t>Partnership for Molecular Medicine     </a:t>
            </a:r>
            <a:r>
              <a:rPr lang="en-US" sz="2200" dirty="0" smtClean="0">
                <a:latin typeface="AU Passata" pitchFamily="34" charset="0"/>
              </a:rPr>
              <a:t>www.dandrite.au.dk</a:t>
            </a:r>
            <a:endParaRPr lang="da-DK" sz="2200" dirty="0">
              <a:latin typeface="AU Passata" pitchFamily="34" charset="0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4266779" y="2538166"/>
            <a:ext cx="16561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400" dirty="0" smtClean="0">
                <a:latin typeface="AU Passata" pitchFamily="34" charset="0"/>
              </a:rPr>
              <a:t>The poster </a:t>
            </a:r>
            <a:r>
              <a:rPr lang="da-DK" sz="6400" dirty="0" err="1" smtClean="0">
                <a:latin typeface="AU Passata" pitchFamily="34" charset="0"/>
              </a:rPr>
              <a:t>title</a:t>
            </a:r>
            <a:r>
              <a:rPr lang="da-DK" sz="6400" dirty="0" smtClean="0">
                <a:latin typeface="AU Passata" pitchFamily="34" charset="0"/>
              </a:rPr>
              <a:t> </a:t>
            </a:r>
            <a:r>
              <a:rPr lang="da-DK" sz="6400" dirty="0" err="1" smtClean="0">
                <a:latin typeface="AU Passata" pitchFamily="34" charset="0"/>
              </a:rPr>
              <a:t>should</a:t>
            </a:r>
            <a:r>
              <a:rPr lang="da-DK" sz="6400" dirty="0" smtClean="0">
                <a:latin typeface="AU Passata" pitchFamily="34" charset="0"/>
              </a:rPr>
              <a:t> </a:t>
            </a:r>
            <a:r>
              <a:rPr lang="da-DK" sz="6400" dirty="0" err="1" smtClean="0">
                <a:latin typeface="AU Passata" pitchFamily="34" charset="0"/>
              </a:rPr>
              <a:t>be</a:t>
            </a:r>
            <a:r>
              <a:rPr lang="da-DK" sz="6400" dirty="0" smtClean="0">
                <a:latin typeface="AU Passata" pitchFamily="34" charset="0"/>
              </a:rPr>
              <a:t> </a:t>
            </a:r>
            <a:r>
              <a:rPr lang="da-DK" sz="6400" dirty="0" err="1" smtClean="0">
                <a:latin typeface="AU Passata" pitchFamily="34" charset="0"/>
              </a:rPr>
              <a:t>written</a:t>
            </a:r>
            <a:r>
              <a:rPr lang="da-DK" sz="6400" dirty="0" smtClean="0">
                <a:latin typeface="AU Passata" pitchFamily="34" charset="0"/>
              </a:rPr>
              <a:t> in the font ”AU </a:t>
            </a:r>
            <a:r>
              <a:rPr lang="da-DK" sz="6400" dirty="0" err="1" smtClean="0">
                <a:latin typeface="AU Passata" pitchFamily="34" charset="0"/>
              </a:rPr>
              <a:t>Passata</a:t>
            </a:r>
            <a:r>
              <a:rPr lang="da-DK" sz="6400" dirty="0" smtClean="0">
                <a:latin typeface="AU Passata" pitchFamily="34" charset="0"/>
              </a:rPr>
              <a:t>” or </a:t>
            </a:r>
            <a:r>
              <a:rPr lang="da-DK" sz="6400" dirty="0" err="1" smtClean="0">
                <a:latin typeface="AU Passata" pitchFamily="34" charset="0"/>
              </a:rPr>
              <a:t>alternatively</a:t>
            </a:r>
            <a:r>
              <a:rPr lang="da-DK" sz="6400" dirty="0" smtClean="0">
                <a:latin typeface="AU Passata" pitchFamily="34" charset="0"/>
              </a:rPr>
              <a:t> ”Georgia”, </a:t>
            </a:r>
            <a:r>
              <a:rPr lang="da-DK" sz="6400" dirty="0" err="1" smtClean="0">
                <a:latin typeface="AU Passata" pitchFamily="34" charset="0"/>
              </a:rPr>
              <a:t>size</a:t>
            </a:r>
            <a:r>
              <a:rPr lang="da-DK" sz="6400" dirty="0" smtClean="0">
                <a:latin typeface="AU Passata" pitchFamily="34" charset="0"/>
              </a:rPr>
              <a:t> 64 </a:t>
            </a:r>
            <a:r>
              <a:rPr lang="da-DK" sz="6400" dirty="0" err="1" smtClean="0">
                <a:latin typeface="AU Passata" pitchFamily="34" charset="0"/>
              </a:rPr>
              <a:t>pt</a:t>
            </a:r>
            <a:r>
              <a:rPr lang="da-DK" sz="6400" dirty="0" smtClean="0">
                <a:latin typeface="AU Passata" pitchFamily="34" charset="0"/>
              </a:rPr>
              <a:t>, with a </a:t>
            </a:r>
            <a:r>
              <a:rPr lang="da-DK" sz="6400" dirty="0" err="1" smtClean="0">
                <a:latin typeface="AU Passata" pitchFamily="34" charset="0"/>
              </a:rPr>
              <a:t>maximum</a:t>
            </a:r>
            <a:r>
              <a:rPr lang="da-DK" sz="6400" dirty="0" smtClean="0">
                <a:latin typeface="AU Passata" pitchFamily="34" charset="0"/>
              </a:rPr>
              <a:t> of </a:t>
            </a:r>
            <a:r>
              <a:rPr lang="da-DK" sz="6400" dirty="0" err="1" smtClean="0">
                <a:latin typeface="AU Passata" pitchFamily="34" charset="0"/>
              </a:rPr>
              <a:t>three</a:t>
            </a:r>
            <a:r>
              <a:rPr lang="da-DK" sz="6400" dirty="0" smtClean="0">
                <a:latin typeface="AU Passata" pitchFamily="34" charset="0"/>
              </a:rPr>
              <a:t> lines of </a:t>
            </a:r>
            <a:r>
              <a:rPr lang="da-DK" sz="6400" dirty="0" err="1" smtClean="0">
                <a:latin typeface="AU Passata" pitchFamily="34" charset="0"/>
              </a:rPr>
              <a:t>text</a:t>
            </a:r>
            <a:r>
              <a:rPr lang="da-DK" sz="6400" dirty="0" smtClean="0">
                <a:latin typeface="AU Passata" pitchFamily="34" charset="0"/>
              </a:rPr>
              <a:t>.</a:t>
            </a:r>
            <a:endParaRPr lang="da-DK" sz="6400" dirty="0">
              <a:latin typeface="AU Passata" pitchFamily="34" charset="0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4266779" y="5892478"/>
            <a:ext cx="16633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 smtClean="0">
                <a:latin typeface="AU Passata" pitchFamily="34" charset="0"/>
              </a:rPr>
              <a:t>List </a:t>
            </a:r>
            <a:r>
              <a:rPr lang="da-DK" sz="4400" dirty="0" err="1" smtClean="0">
                <a:latin typeface="AU Passata" pitchFamily="34" charset="0"/>
              </a:rPr>
              <a:t>authors</a:t>
            </a:r>
            <a:r>
              <a:rPr lang="da-DK" sz="4400" dirty="0" smtClean="0">
                <a:latin typeface="AU Passata" pitchFamily="34" charset="0"/>
              </a:rPr>
              <a:t> as </a:t>
            </a:r>
            <a:r>
              <a:rPr lang="da-DK" sz="4400" dirty="0" err="1" smtClean="0">
                <a:latin typeface="AU Passata" pitchFamily="34" charset="0"/>
              </a:rPr>
              <a:t>you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would</a:t>
            </a:r>
            <a:r>
              <a:rPr lang="da-DK" sz="4400" dirty="0" smtClean="0">
                <a:latin typeface="AU Passata" pitchFamily="34" charset="0"/>
              </a:rPr>
              <a:t> on a </a:t>
            </a:r>
            <a:r>
              <a:rPr lang="da-DK" sz="4400" dirty="0" err="1" smtClean="0">
                <a:latin typeface="AU Passata" pitchFamily="34" charset="0"/>
              </a:rPr>
              <a:t>publication</a:t>
            </a:r>
            <a:r>
              <a:rPr lang="da-DK" sz="4400" dirty="0" smtClean="0">
                <a:latin typeface="AU Passata" pitchFamily="34" charset="0"/>
              </a:rPr>
              <a:t>: First Author</a:t>
            </a:r>
            <a:r>
              <a:rPr lang="da-DK" sz="4400" baseline="30000" dirty="0" smtClean="0">
                <a:latin typeface="AU Passata" pitchFamily="34" charset="0"/>
              </a:rPr>
              <a:t>1</a:t>
            </a:r>
            <a:r>
              <a:rPr lang="da-DK" sz="4400" dirty="0" smtClean="0">
                <a:latin typeface="AU Passata" pitchFamily="34" charset="0"/>
              </a:rPr>
              <a:t>, Second Author</a:t>
            </a:r>
            <a:r>
              <a:rPr lang="da-DK" sz="4400" baseline="30000" dirty="0" smtClean="0">
                <a:latin typeface="AU Passata" pitchFamily="34" charset="0"/>
              </a:rPr>
              <a:t>2</a:t>
            </a:r>
            <a:r>
              <a:rPr lang="da-DK" sz="4400" dirty="0" smtClean="0">
                <a:latin typeface="AU Passata" pitchFamily="34" charset="0"/>
              </a:rPr>
              <a:t>, Third Author</a:t>
            </a:r>
            <a:r>
              <a:rPr lang="da-DK" sz="4400" baseline="30000" dirty="0" smtClean="0">
                <a:latin typeface="AU Passata" pitchFamily="34" charset="0"/>
              </a:rPr>
              <a:t>2,3</a:t>
            </a:r>
            <a:r>
              <a:rPr lang="da-DK" sz="4400" dirty="0" smtClean="0">
                <a:latin typeface="AU Passata" pitchFamily="34" charset="0"/>
              </a:rPr>
              <a:t>,…….</a:t>
            </a:r>
            <a:endParaRPr lang="da-DK" sz="4400" dirty="0">
              <a:latin typeface="AU Passata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266779" y="8010774"/>
            <a:ext cx="171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AutoNum type="arabicPeriod"/>
            </a:pPr>
            <a:r>
              <a:rPr lang="da-DK" sz="3600" dirty="0" err="1" smtClean="0">
                <a:latin typeface="AU Passata" pitchFamily="34" charset="0"/>
              </a:rPr>
              <a:t>Corresponding</a:t>
            </a:r>
            <a:r>
              <a:rPr lang="da-DK" sz="3600" dirty="0" smtClean="0">
                <a:latin typeface="AU Passata" pitchFamily="34" charset="0"/>
              </a:rPr>
              <a:t> Department or </a:t>
            </a:r>
            <a:r>
              <a:rPr lang="da-DK" sz="3600" dirty="0" err="1" smtClean="0">
                <a:latin typeface="AU Passata" pitchFamily="34" charset="0"/>
              </a:rPr>
              <a:t>Institute</a:t>
            </a:r>
            <a:r>
              <a:rPr lang="da-DK" sz="3600" dirty="0" smtClean="0">
                <a:latin typeface="AU Passata" pitchFamily="34" charset="0"/>
              </a:rPr>
              <a:t>, </a:t>
            </a:r>
            <a:r>
              <a:rPr lang="da-DK" sz="3600" dirty="0" err="1" smtClean="0">
                <a:latin typeface="AU Passata" pitchFamily="34" charset="0"/>
              </a:rPr>
              <a:t>University</a:t>
            </a:r>
            <a:endParaRPr lang="da-DK" sz="3600" dirty="0" smtClean="0">
              <a:latin typeface="AU Passata" pitchFamily="34" charset="0"/>
            </a:endParaRPr>
          </a:p>
          <a:p>
            <a:pPr marL="1371600" indent="-1371600">
              <a:buAutoNum type="arabicPeriod"/>
            </a:pPr>
            <a:r>
              <a:rPr lang="da-DK" sz="3600" dirty="0" err="1" smtClean="0">
                <a:latin typeface="AU Passata" pitchFamily="34" charset="0"/>
              </a:rPr>
              <a:t>Corresponding</a:t>
            </a:r>
            <a:r>
              <a:rPr lang="da-DK" sz="3600" dirty="0" smtClean="0">
                <a:latin typeface="AU Passata" pitchFamily="34" charset="0"/>
              </a:rPr>
              <a:t> Department or </a:t>
            </a:r>
            <a:r>
              <a:rPr lang="da-DK" sz="3600" dirty="0" err="1" smtClean="0">
                <a:latin typeface="AU Passata" pitchFamily="34" charset="0"/>
              </a:rPr>
              <a:t>Institute</a:t>
            </a:r>
            <a:r>
              <a:rPr lang="da-DK" sz="3600" dirty="0" smtClean="0">
                <a:latin typeface="AU Passata" pitchFamily="34" charset="0"/>
              </a:rPr>
              <a:t>, </a:t>
            </a:r>
            <a:r>
              <a:rPr lang="da-DK" sz="3600" dirty="0" err="1" smtClean="0">
                <a:latin typeface="AU Passata" pitchFamily="34" charset="0"/>
              </a:rPr>
              <a:t>University</a:t>
            </a:r>
            <a:endParaRPr lang="da-DK" sz="3600" dirty="0" smtClean="0">
              <a:latin typeface="AU Passata" pitchFamily="34" charset="0"/>
            </a:endParaRPr>
          </a:p>
          <a:p>
            <a:pPr marL="1371600" indent="-1371600">
              <a:buAutoNum type="arabicPeriod"/>
            </a:pPr>
            <a:r>
              <a:rPr lang="da-DK" sz="3600" dirty="0" smtClean="0">
                <a:latin typeface="AU Passata" pitchFamily="34" charset="0"/>
              </a:rPr>
              <a:t>…  </a:t>
            </a:r>
          </a:p>
          <a:p>
            <a:pPr marL="1371600" indent="-1371600">
              <a:buAutoNum type="arabicPeriod"/>
            </a:pPr>
            <a:endParaRPr lang="da-DK" sz="3600" dirty="0" smtClean="0">
              <a:latin typeface="AU Passata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8644" y="1703454"/>
            <a:ext cx="6912895" cy="270234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1242443" y="2034110"/>
            <a:ext cx="20234248" cy="8284988"/>
          </a:xfrm>
          <a:prstGeom prst="rect">
            <a:avLst/>
          </a:prstGeom>
          <a:noFill/>
          <a:ln w="82550"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U Passata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22052755" y="5058446"/>
            <a:ext cx="7200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sz="4400" dirty="0" err="1" smtClean="0">
                <a:latin typeface="AU Passata" pitchFamily="34" charset="0"/>
              </a:rPr>
              <a:t>Area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meant</a:t>
            </a:r>
            <a:r>
              <a:rPr lang="da-DK" sz="4400" dirty="0" smtClean="0">
                <a:latin typeface="AU Passata" pitchFamily="34" charset="0"/>
              </a:rPr>
              <a:t> for logos from </a:t>
            </a:r>
            <a:r>
              <a:rPr lang="da-DK" sz="4400" dirty="0" err="1" smtClean="0">
                <a:latin typeface="AU Passata" pitchFamily="34" charset="0"/>
              </a:rPr>
              <a:t>other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affiliations</a:t>
            </a:r>
            <a:r>
              <a:rPr lang="da-DK" sz="4400" dirty="0" smtClean="0">
                <a:latin typeface="AU Passata" pitchFamily="34" charset="0"/>
              </a:rPr>
              <a:t>, </a:t>
            </a:r>
            <a:r>
              <a:rPr lang="da-DK" sz="4400" dirty="0" err="1" smtClean="0">
                <a:latin typeface="AU Passata" pitchFamily="34" charset="0"/>
              </a:rPr>
              <a:t>such</a:t>
            </a:r>
            <a:r>
              <a:rPr lang="da-DK" sz="4400" dirty="0" smtClean="0">
                <a:latin typeface="AU Passata" pitchFamily="34" charset="0"/>
              </a:rPr>
              <a:t> as centres and </a:t>
            </a:r>
            <a:r>
              <a:rPr lang="da-DK" sz="4400" dirty="0" err="1" smtClean="0">
                <a:latin typeface="AU Passata" pitchFamily="34" charset="0"/>
              </a:rPr>
              <a:t>institutes</a:t>
            </a:r>
            <a:r>
              <a:rPr lang="da-DK" sz="4400" dirty="0" smtClean="0">
                <a:latin typeface="AU Passata" pitchFamily="34" charset="0"/>
              </a:rPr>
              <a:t>. </a:t>
            </a:r>
            <a:r>
              <a:rPr lang="da-DK" sz="4400" dirty="0" err="1" smtClean="0">
                <a:latin typeface="AU Passata" pitchFamily="34" charset="0"/>
              </a:rPr>
              <a:t>Also</a:t>
            </a:r>
            <a:r>
              <a:rPr lang="da-DK" sz="4400" dirty="0" smtClean="0">
                <a:latin typeface="AU Passata" pitchFamily="34" charset="0"/>
              </a:rPr>
              <a:t> logos from relevant </a:t>
            </a:r>
            <a:r>
              <a:rPr lang="da-DK" sz="4400" dirty="0" err="1" smtClean="0">
                <a:latin typeface="AU Passata" pitchFamily="34" charset="0"/>
              </a:rPr>
              <a:t>funding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bodies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can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be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added</a:t>
            </a:r>
            <a:r>
              <a:rPr lang="da-DK" sz="4400" dirty="0" smtClean="0">
                <a:latin typeface="AU Passata" pitchFamily="34" charset="0"/>
              </a:rPr>
              <a:t> </a:t>
            </a:r>
            <a:r>
              <a:rPr lang="da-DK" sz="4400" dirty="0" err="1" smtClean="0">
                <a:latin typeface="AU Passata" pitchFamily="34" charset="0"/>
              </a:rPr>
              <a:t>here</a:t>
            </a:r>
            <a:r>
              <a:rPr lang="da-DK" sz="4400" dirty="0" smtClean="0">
                <a:latin typeface="AU Passata" pitchFamily="34" charset="0"/>
              </a:rPr>
              <a:t>.</a:t>
            </a:r>
          </a:p>
          <a:p>
            <a:pPr algn="just"/>
            <a:endParaRPr lang="da-DK" sz="2800" dirty="0" smtClean="0">
              <a:latin typeface="AU Passata" pitchFamily="34" charset="0"/>
            </a:endParaRPr>
          </a:p>
          <a:p>
            <a:pPr algn="just"/>
            <a:endParaRPr lang="da-DK" sz="2800" dirty="0">
              <a:latin typeface="AU Passata" pitchFamily="34" charset="0"/>
            </a:endParaRPr>
          </a:p>
          <a:p>
            <a:pPr algn="just"/>
            <a:endParaRPr lang="da-DK" sz="2800" dirty="0" smtClean="0">
              <a:latin typeface="AU Passata" pitchFamily="34" charset="0"/>
            </a:endParaRPr>
          </a:p>
          <a:p>
            <a:pPr algn="just"/>
            <a:r>
              <a:rPr lang="da-DK" sz="2800" dirty="0">
                <a:latin typeface="AU Passata" pitchFamily="34" charset="0"/>
              </a:rPr>
              <a:t> </a:t>
            </a:r>
            <a:r>
              <a:rPr lang="da-DK" sz="2800" dirty="0" smtClean="0">
                <a:latin typeface="AU Passata" pitchFamily="34" charset="0"/>
              </a:rPr>
              <a:t>  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1314451" y="11251135"/>
            <a:ext cx="27795088" cy="4104456"/>
          </a:xfrm>
          <a:prstGeom prst="rect">
            <a:avLst/>
          </a:prstGeom>
          <a:noFill/>
        </p:spPr>
        <p:txBody>
          <a:bodyPr wrap="square" numCol="2" spcCol="360000" rtlCol="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da-DK" sz="3600" b="1" dirty="0" smtClean="0">
                <a:latin typeface="AU Passata" pitchFamily="34" charset="0"/>
              </a:rPr>
              <a:t>ABSTRACT</a:t>
            </a:r>
            <a:r>
              <a:rPr lang="da-DK" sz="3600" dirty="0" smtClean="0">
                <a:latin typeface="AU Passata" pitchFamily="34" charset="0"/>
              </a:rPr>
              <a:t>    </a:t>
            </a:r>
            <a:r>
              <a:rPr lang="da-DK" sz="3600" dirty="0">
                <a:latin typeface="AU Passata" pitchFamily="34" charset="0"/>
              </a:rPr>
              <a:t>This </a:t>
            </a:r>
            <a:r>
              <a:rPr lang="da-DK" sz="3600" dirty="0" err="1">
                <a:latin typeface="AU Passata" pitchFamily="34" charset="0"/>
              </a:rPr>
              <a:t>section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should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be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written</a:t>
            </a:r>
            <a:r>
              <a:rPr lang="da-DK" sz="3600" dirty="0">
                <a:latin typeface="AU Passata" pitchFamily="34" charset="0"/>
              </a:rPr>
              <a:t> in </a:t>
            </a:r>
            <a:r>
              <a:rPr lang="en-US" sz="3600" dirty="0">
                <a:latin typeface="AU Passata" pitchFamily="34" charset="0"/>
              </a:rPr>
              <a:t>the font ”AU </a:t>
            </a:r>
            <a:r>
              <a:rPr lang="en-US" sz="3600" dirty="0" err="1">
                <a:latin typeface="AU Passata" pitchFamily="34" charset="0"/>
              </a:rPr>
              <a:t>Passata</a:t>
            </a:r>
            <a:r>
              <a:rPr lang="en-US" sz="3600" dirty="0">
                <a:latin typeface="AU Passata" pitchFamily="34" charset="0"/>
              </a:rPr>
              <a:t>” or alternatively ”Georgia”</a:t>
            </a:r>
            <a:r>
              <a:rPr lang="da-DK" sz="3600" dirty="0" smtClean="0">
                <a:latin typeface="AU Passata" pitchFamily="34" charset="0"/>
              </a:rPr>
              <a:t>, </a:t>
            </a:r>
            <a:r>
              <a:rPr lang="da-DK" sz="3600" dirty="0" err="1">
                <a:latin typeface="AU Passata" pitchFamily="34" charset="0"/>
              </a:rPr>
              <a:t>size</a:t>
            </a:r>
            <a:r>
              <a:rPr lang="da-DK" sz="3600" dirty="0">
                <a:latin typeface="AU Passata" pitchFamily="34" charset="0"/>
              </a:rPr>
              <a:t> 30. In </a:t>
            </a:r>
            <a:r>
              <a:rPr lang="da-DK" sz="3600" dirty="0" err="1">
                <a:latin typeface="AU Passata" pitchFamily="34" charset="0"/>
              </a:rPr>
              <a:t>this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section</a:t>
            </a:r>
            <a:r>
              <a:rPr lang="da-DK" sz="3600" dirty="0">
                <a:latin typeface="AU Passata" pitchFamily="34" charset="0"/>
              </a:rPr>
              <a:t>, provide a </a:t>
            </a:r>
            <a:r>
              <a:rPr lang="da-DK" sz="3600" dirty="0" err="1">
                <a:latin typeface="AU Passata" pitchFamily="34" charset="0"/>
              </a:rPr>
              <a:t>very</a:t>
            </a:r>
            <a:r>
              <a:rPr lang="da-DK" sz="3600" dirty="0">
                <a:latin typeface="AU Passata" pitchFamily="34" charset="0"/>
              </a:rPr>
              <a:t> brief </a:t>
            </a:r>
            <a:r>
              <a:rPr lang="da-DK" sz="3600" dirty="0" err="1">
                <a:latin typeface="AU Passata" pitchFamily="34" charset="0"/>
              </a:rPr>
              <a:t>teaser</a:t>
            </a:r>
            <a:r>
              <a:rPr lang="da-DK" sz="3600" dirty="0">
                <a:latin typeface="AU Passata" pitchFamily="34" charset="0"/>
              </a:rPr>
              <a:t> of </a:t>
            </a:r>
            <a:r>
              <a:rPr lang="da-DK" sz="3600" dirty="0" smtClean="0">
                <a:latin typeface="AU Passata" pitchFamily="34" charset="0"/>
              </a:rPr>
              <a:t>the </a:t>
            </a:r>
            <a:r>
              <a:rPr lang="da-DK" sz="3600" dirty="0" err="1" smtClean="0">
                <a:latin typeface="AU Passata" pitchFamily="34" charset="0"/>
              </a:rPr>
              <a:t>contents</a:t>
            </a:r>
            <a:r>
              <a:rPr lang="da-DK" sz="3600" dirty="0" smtClean="0">
                <a:latin typeface="AU Passata" pitchFamily="34" charset="0"/>
              </a:rPr>
              <a:t> </a:t>
            </a:r>
            <a:r>
              <a:rPr lang="da-DK" sz="3600" dirty="0">
                <a:latin typeface="AU Passata" pitchFamily="34" charset="0"/>
              </a:rPr>
              <a:t>of the poster. This </a:t>
            </a:r>
            <a:r>
              <a:rPr lang="da-DK" sz="3600" dirty="0" err="1">
                <a:latin typeface="AU Passata" pitchFamily="34" charset="0"/>
              </a:rPr>
              <a:t>should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be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shorter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than</a:t>
            </a:r>
            <a:r>
              <a:rPr lang="da-DK" sz="3600" dirty="0">
                <a:latin typeface="AU Passata" pitchFamily="34" charset="0"/>
              </a:rPr>
              <a:t> an </a:t>
            </a:r>
            <a:r>
              <a:rPr lang="da-DK" sz="3600" dirty="0" smtClean="0">
                <a:latin typeface="AU Passata" pitchFamily="34" charset="0"/>
              </a:rPr>
              <a:t>abstract for </a:t>
            </a:r>
            <a:r>
              <a:rPr lang="da-DK" sz="3600" dirty="0">
                <a:latin typeface="AU Passata" pitchFamily="34" charset="0"/>
              </a:rPr>
              <a:t>a </a:t>
            </a:r>
            <a:r>
              <a:rPr lang="da-DK" sz="3600" dirty="0" err="1">
                <a:latin typeface="AU Passata" pitchFamily="34" charset="0"/>
              </a:rPr>
              <a:t>publication</a:t>
            </a:r>
            <a:r>
              <a:rPr lang="da-DK" sz="3600" dirty="0">
                <a:latin typeface="AU Passata" pitchFamily="34" charset="0"/>
              </a:rPr>
              <a:t>, with a total of </a:t>
            </a:r>
            <a:r>
              <a:rPr lang="da-DK" sz="3600" dirty="0" err="1">
                <a:latin typeface="AU Passata" pitchFamily="34" charset="0"/>
              </a:rPr>
              <a:t>about</a:t>
            </a:r>
            <a:r>
              <a:rPr lang="da-DK" sz="3600" dirty="0">
                <a:latin typeface="AU Passata" pitchFamily="34" charset="0"/>
              </a:rPr>
              <a:t> 100 to 150 </a:t>
            </a:r>
            <a:r>
              <a:rPr lang="da-DK" sz="3600" dirty="0" err="1" smtClean="0">
                <a:latin typeface="AU Passata" pitchFamily="34" charset="0"/>
              </a:rPr>
              <a:t>words</a:t>
            </a:r>
            <a:r>
              <a:rPr lang="da-DK" sz="3600" dirty="0" smtClean="0">
                <a:latin typeface="AU Passata" pitchFamily="34" charset="0"/>
              </a:rPr>
              <a:t>. </a:t>
            </a:r>
            <a:r>
              <a:rPr lang="da-DK" sz="3600" dirty="0" err="1" smtClean="0">
                <a:latin typeface="AU Passata" pitchFamily="34" charset="0"/>
              </a:rPr>
              <a:t>Unless</a:t>
            </a:r>
            <a:r>
              <a:rPr lang="da-DK" sz="3600" dirty="0" smtClean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absolutely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necessary</a:t>
            </a:r>
            <a:r>
              <a:rPr lang="da-DK" sz="3600" dirty="0">
                <a:latin typeface="AU Passata" pitchFamily="34" charset="0"/>
              </a:rPr>
              <a:t>, </a:t>
            </a:r>
            <a:r>
              <a:rPr lang="da-DK" sz="3600" dirty="0" err="1">
                <a:latin typeface="AU Passata" pitchFamily="34" charset="0"/>
              </a:rPr>
              <a:t>avoid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including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smtClean="0">
                <a:latin typeface="AU Passata" pitchFamily="34" charset="0"/>
              </a:rPr>
              <a:t>information </a:t>
            </a:r>
            <a:r>
              <a:rPr lang="da-DK" sz="3600" dirty="0" err="1" smtClean="0">
                <a:latin typeface="AU Passata" pitchFamily="34" charset="0"/>
              </a:rPr>
              <a:t>about</a:t>
            </a:r>
            <a:r>
              <a:rPr lang="da-DK" sz="3600" dirty="0" smtClean="0">
                <a:latin typeface="AU Passata" pitchFamily="34" charset="0"/>
              </a:rPr>
              <a:t> </a:t>
            </a:r>
            <a:r>
              <a:rPr lang="da-DK" sz="3600" dirty="0">
                <a:latin typeface="AU Passata" pitchFamily="34" charset="0"/>
              </a:rPr>
              <a:t>the </a:t>
            </a:r>
            <a:r>
              <a:rPr lang="da-DK" sz="3600" dirty="0" err="1">
                <a:latin typeface="AU Passata" pitchFamily="34" charset="0"/>
              </a:rPr>
              <a:t>methodology</a:t>
            </a:r>
            <a:r>
              <a:rPr lang="da-DK" sz="3600" dirty="0">
                <a:latin typeface="AU Passata" pitchFamily="34" charset="0"/>
              </a:rPr>
              <a:t> (</a:t>
            </a:r>
            <a:r>
              <a:rPr lang="da-DK" sz="3600" dirty="0" err="1">
                <a:latin typeface="AU Passata" pitchFamily="34" charset="0"/>
              </a:rPr>
              <a:t>there</a:t>
            </a:r>
            <a:r>
              <a:rPr lang="da-DK" sz="3600" dirty="0">
                <a:latin typeface="AU Passata" pitchFamily="34" charset="0"/>
              </a:rPr>
              <a:t> is a </a:t>
            </a:r>
            <a:r>
              <a:rPr lang="da-DK" sz="3600" dirty="0" err="1">
                <a:latin typeface="AU Passata" pitchFamily="34" charset="0"/>
              </a:rPr>
              <a:t>section</a:t>
            </a:r>
            <a:r>
              <a:rPr lang="da-DK" sz="3600" dirty="0">
                <a:latin typeface="AU Passata" pitchFamily="34" charset="0"/>
              </a:rPr>
              <a:t> for ”</a:t>
            </a:r>
            <a:r>
              <a:rPr lang="da-DK" sz="3600" dirty="0" err="1">
                <a:latin typeface="AU Passata" pitchFamily="34" charset="0"/>
              </a:rPr>
              <a:t>methods</a:t>
            </a:r>
            <a:r>
              <a:rPr lang="da-DK" sz="3600" dirty="0">
                <a:latin typeface="AU Passata" pitchFamily="34" charset="0"/>
              </a:rPr>
              <a:t>” </a:t>
            </a:r>
            <a:r>
              <a:rPr lang="da-DK" sz="3600" dirty="0" err="1">
                <a:latin typeface="AU Passata" pitchFamily="34" charset="0"/>
              </a:rPr>
              <a:t>below</a:t>
            </a:r>
            <a:r>
              <a:rPr lang="da-DK" sz="3600" dirty="0">
                <a:latin typeface="AU Passata" pitchFamily="34" charset="0"/>
              </a:rPr>
              <a:t>). </a:t>
            </a:r>
            <a:r>
              <a:rPr lang="da-DK" sz="3600" dirty="0" err="1">
                <a:latin typeface="AU Passata" pitchFamily="34" charset="0"/>
              </a:rPr>
              <a:t>Bla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bla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blah</a:t>
            </a:r>
            <a:r>
              <a:rPr lang="da-DK" sz="3600" dirty="0">
                <a:latin typeface="AU Passata" pitchFamily="34" charset="0"/>
              </a:rPr>
              <a:t>. </a:t>
            </a:r>
            <a:r>
              <a:rPr lang="da-DK" sz="3600" dirty="0" err="1">
                <a:latin typeface="AU Passata" pitchFamily="34" charset="0"/>
              </a:rPr>
              <a:t>Quisque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interdum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dignissim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tristique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malesuada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tristique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condimentum</a:t>
            </a:r>
            <a:r>
              <a:rPr lang="da-DK" sz="3600" dirty="0">
                <a:latin typeface="AU Passata" pitchFamily="34" charset="0"/>
              </a:rPr>
              <a:t>. </a:t>
            </a:r>
            <a:r>
              <a:rPr lang="da-DK" sz="3600" dirty="0" err="1">
                <a:latin typeface="AU Passata" pitchFamily="34" charset="0"/>
              </a:rPr>
              <a:t>Ingress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text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Nulla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interdum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luctus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velit</a:t>
            </a:r>
            <a:r>
              <a:rPr lang="da-DK" sz="3600" dirty="0">
                <a:latin typeface="AU Passata" pitchFamily="34" charset="0"/>
              </a:rPr>
              <a:t> id </a:t>
            </a:r>
            <a:r>
              <a:rPr lang="da-DK" sz="3600" dirty="0" err="1">
                <a:latin typeface="AU Passata" pitchFamily="34" charset="0"/>
              </a:rPr>
              <a:t>gravida</a:t>
            </a:r>
            <a:r>
              <a:rPr lang="da-DK" sz="3600" dirty="0">
                <a:latin typeface="AU Passata" pitchFamily="34" charset="0"/>
              </a:rPr>
              <a:t>. </a:t>
            </a:r>
            <a:r>
              <a:rPr lang="da-DK" sz="3600" dirty="0" err="1">
                <a:latin typeface="AU Passata" pitchFamily="34" charset="0"/>
              </a:rPr>
              <a:t>Phasellus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lacinia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in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dictum </a:t>
            </a:r>
            <a:r>
              <a:rPr lang="da-DK" sz="3600" dirty="0" err="1">
                <a:latin typeface="AU Passata" pitchFamily="34" charset="0"/>
              </a:rPr>
              <a:t>sollicitudin</a:t>
            </a:r>
            <a:r>
              <a:rPr lang="da-DK" sz="3600" dirty="0">
                <a:latin typeface="AU Passata" pitchFamily="34" charset="0"/>
              </a:rPr>
              <a:t> at </a:t>
            </a:r>
            <a:r>
              <a:rPr lang="da-DK" sz="3600" dirty="0" err="1">
                <a:latin typeface="AU Passata" pitchFamily="34" charset="0"/>
              </a:rPr>
              <a:t>ut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sem</a:t>
            </a:r>
            <a:r>
              <a:rPr lang="da-DK" sz="3600" dirty="0">
                <a:latin typeface="AU Passata" pitchFamily="34" charset="0"/>
              </a:rPr>
              <a:t>. In </a:t>
            </a:r>
            <a:r>
              <a:rPr lang="da-DK" sz="3600" dirty="0" err="1">
                <a:latin typeface="AU Passata" pitchFamily="34" charset="0"/>
              </a:rPr>
              <a:t>hac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habitasse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platea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dictumst</a:t>
            </a:r>
            <a:r>
              <a:rPr lang="da-DK" sz="3600" dirty="0">
                <a:latin typeface="AU Passata" pitchFamily="34" charset="0"/>
              </a:rPr>
              <a:t>. In id </a:t>
            </a:r>
            <a:r>
              <a:rPr lang="da-DK" sz="3600" dirty="0" err="1">
                <a:latin typeface="AU Passata" pitchFamily="34" charset="0"/>
              </a:rPr>
              <a:t>nisl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erat</a:t>
            </a:r>
            <a:r>
              <a:rPr lang="da-DK" sz="3600" dirty="0">
                <a:latin typeface="AU Passata" pitchFamily="34" charset="0"/>
              </a:rPr>
              <a:t>. hasellus </a:t>
            </a:r>
            <a:r>
              <a:rPr lang="da-DK" sz="3600" dirty="0" err="1">
                <a:latin typeface="AU Passata" pitchFamily="34" charset="0"/>
              </a:rPr>
              <a:t>lacinia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inIn</a:t>
            </a:r>
            <a:r>
              <a:rPr lang="da-DK" sz="3600" dirty="0">
                <a:latin typeface="AU Passata" pitchFamily="34" charset="0"/>
              </a:rPr>
              <a:t> id </a:t>
            </a:r>
            <a:r>
              <a:rPr lang="da-DK" sz="3600" dirty="0" err="1">
                <a:latin typeface="AU Passata" pitchFamily="34" charset="0"/>
              </a:rPr>
              <a:t>nisl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erat</a:t>
            </a:r>
            <a:r>
              <a:rPr lang="da-DK" sz="3600" dirty="0">
                <a:latin typeface="AU Passata" pitchFamily="34" charset="0"/>
              </a:rPr>
              <a:t>. </a:t>
            </a:r>
            <a:r>
              <a:rPr lang="da-DK" sz="3600" dirty="0" err="1">
                <a:latin typeface="AU Passata" pitchFamily="34" charset="0"/>
              </a:rPr>
              <a:t>Phaselus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lainia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in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dictum </a:t>
            </a:r>
            <a:r>
              <a:rPr lang="da-DK" sz="3600" dirty="0" err="1">
                <a:latin typeface="AU Passata" pitchFamily="34" charset="0"/>
              </a:rPr>
              <a:t>solicidin</a:t>
            </a:r>
            <a:r>
              <a:rPr lang="da-DK" sz="3600" dirty="0">
                <a:latin typeface="AU Passata" pitchFamily="34" charset="0"/>
              </a:rPr>
              <a:t> at </a:t>
            </a:r>
            <a:r>
              <a:rPr lang="da-DK" sz="3600" dirty="0" err="1">
                <a:latin typeface="AU Passata" pitchFamily="34" charset="0"/>
              </a:rPr>
              <a:t>ut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sem</a:t>
            </a:r>
            <a:r>
              <a:rPr lang="da-DK" sz="3600" dirty="0">
                <a:latin typeface="AU Passata" pitchFamily="34" charset="0"/>
              </a:rPr>
              <a:t>. </a:t>
            </a:r>
            <a:r>
              <a:rPr lang="da-DK" sz="3600" dirty="0" err="1">
                <a:latin typeface="AU Passata" pitchFamily="34" charset="0"/>
              </a:rPr>
              <a:t>Phasellus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lacinia</a:t>
            </a:r>
            <a:r>
              <a:rPr lang="da-DK" sz="3600" dirty="0">
                <a:latin typeface="AU Passata" pitchFamily="34" charset="0"/>
              </a:rPr>
              <a:t>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in </a:t>
            </a:r>
            <a:r>
              <a:rPr lang="da-DK" sz="3600" dirty="0" err="1">
                <a:latin typeface="AU Passata" pitchFamily="34" charset="0"/>
              </a:rPr>
              <a:t>lacus</a:t>
            </a:r>
            <a:r>
              <a:rPr lang="da-DK" sz="3600" dirty="0">
                <a:latin typeface="AU Passata" pitchFamily="34" charset="0"/>
              </a:rPr>
              <a:t> dictum </a:t>
            </a:r>
            <a:r>
              <a:rPr lang="da-DK" sz="3600" dirty="0" err="1">
                <a:latin typeface="AU Passata" pitchFamily="34" charset="0"/>
              </a:rPr>
              <a:t>solicitudi</a:t>
            </a:r>
            <a:r>
              <a:rPr lang="da-DK" sz="3600" dirty="0" smtClean="0">
                <a:latin typeface="AU Passata" pitchFamily="34" charset="0"/>
              </a:rPr>
              <a:t>.</a:t>
            </a:r>
            <a:endParaRPr lang="da-DK" sz="3600" dirty="0">
              <a:latin typeface="AU Passat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515251" y="15643622"/>
            <a:ext cx="13537504" cy="16201800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boks 10"/>
          <p:cNvSpPr txBox="1"/>
          <p:nvPr/>
        </p:nvSpPr>
        <p:spPr>
          <a:xfrm>
            <a:off x="1458467" y="15643622"/>
            <a:ext cx="669674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a-DK" sz="2400" b="1" dirty="0" smtClean="0">
                <a:latin typeface="AU Passata" pitchFamily="34" charset="0"/>
              </a:rPr>
              <a:t>INTRODUCTION</a:t>
            </a:r>
            <a:r>
              <a:rPr lang="da-DK" sz="2400" dirty="0" smtClean="0">
                <a:latin typeface="AU Passata" pitchFamily="34" charset="0"/>
              </a:rPr>
              <a:t>     The </a:t>
            </a:r>
            <a:r>
              <a:rPr lang="da-DK" sz="2400" dirty="0" err="1">
                <a:latin typeface="AU Passata" pitchFamily="34" charset="0"/>
              </a:rPr>
              <a:t>main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body</a:t>
            </a:r>
            <a:r>
              <a:rPr lang="da-DK" sz="2400" dirty="0">
                <a:latin typeface="AU Passata" pitchFamily="34" charset="0"/>
              </a:rPr>
              <a:t> of the </a:t>
            </a:r>
            <a:r>
              <a:rPr lang="da-DK" sz="2400" dirty="0" err="1">
                <a:latin typeface="AU Passata" pitchFamily="34" charset="0"/>
              </a:rPr>
              <a:t>text</a:t>
            </a:r>
            <a:r>
              <a:rPr lang="da-DK" sz="2400" dirty="0">
                <a:latin typeface="AU Passata" pitchFamily="34" charset="0"/>
              </a:rPr>
              <a:t> on the poster </a:t>
            </a:r>
            <a:r>
              <a:rPr lang="da-DK" sz="2400" dirty="0" err="1">
                <a:latin typeface="AU Passata" pitchFamily="34" charset="0"/>
              </a:rPr>
              <a:t>should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be</a:t>
            </a:r>
            <a:r>
              <a:rPr lang="da-DK" sz="2400" dirty="0">
                <a:latin typeface="AU Passata" pitchFamily="34" charset="0"/>
              </a:rPr>
              <a:t> in </a:t>
            </a:r>
            <a:r>
              <a:rPr lang="en-US" sz="2400" dirty="0">
                <a:latin typeface="AU Passata" pitchFamily="34" charset="0"/>
              </a:rPr>
              <a:t>the font ”AU </a:t>
            </a:r>
            <a:r>
              <a:rPr lang="en-US" sz="2400" dirty="0" err="1">
                <a:latin typeface="AU Passata" pitchFamily="34" charset="0"/>
              </a:rPr>
              <a:t>Passata</a:t>
            </a:r>
            <a:r>
              <a:rPr lang="en-US" sz="2400" dirty="0">
                <a:latin typeface="AU Passata" pitchFamily="34" charset="0"/>
              </a:rPr>
              <a:t>” or alternatively ”Georgia”</a:t>
            </a:r>
            <a:r>
              <a:rPr lang="da-DK" sz="2400" dirty="0" smtClean="0">
                <a:latin typeface="AU Passata" pitchFamily="34" charset="0"/>
              </a:rPr>
              <a:t>, </a:t>
            </a:r>
            <a:r>
              <a:rPr lang="da-DK" sz="2400" dirty="0">
                <a:latin typeface="AU Passata" pitchFamily="34" charset="0"/>
              </a:rPr>
              <a:t>with a </a:t>
            </a:r>
            <a:r>
              <a:rPr lang="da-DK" sz="2400" dirty="0" smtClean="0">
                <a:latin typeface="AU Passata" pitchFamily="34" charset="0"/>
              </a:rPr>
              <a:t>minimum font </a:t>
            </a:r>
            <a:r>
              <a:rPr lang="da-DK" sz="2400" dirty="0" err="1">
                <a:latin typeface="AU Passata" pitchFamily="34" charset="0"/>
              </a:rPr>
              <a:t>size</a:t>
            </a:r>
            <a:r>
              <a:rPr lang="da-DK" sz="2400" dirty="0">
                <a:latin typeface="AU Passata" pitchFamily="34" charset="0"/>
              </a:rPr>
              <a:t> of </a:t>
            </a:r>
            <a:r>
              <a:rPr lang="da-DK" sz="2400" dirty="0" smtClean="0">
                <a:latin typeface="AU Passata" pitchFamily="34" charset="0"/>
              </a:rPr>
              <a:t>24pt</a:t>
            </a:r>
            <a:r>
              <a:rPr lang="da-DK" sz="2400" dirty="0">
                <a:latin typeface="AU Passata" pitchFamily="34" charset="0"/>
              </a:rPr>
              <a:t>. In </a:t>
            </a:r>
            <a:r>
              <a:rPr lang="da-DK" sz="2400" dirty="0" err="1">
                <a:latin typeface="AU Passata" pitchFamily="34" charset="0"/>
              </a:rPr>
              <a:t>this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section</a:t>
            </a:r>
            <a:r>
              <a:rPr lang="da-DK" sz="2400" dirty="0">
                <a:latin typeface="AU Passata" pitchFamily="34" charset="0"/>
              </a:rPr>
              <a:t>, provide the </a:t>
            </a:r>
            <a:r>
              <a:rPr lang="da-DK" sz="2400" dirty="0" err="1">
                <a:latin typeface="AU Passata" pitchFamily="34" charset="0"/>
              </a:rPr>
              <a:t>necessary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background</a:t>
            </a:r>
            <a:r>
              <a:rPr lang="da-DK" sz="2400" dirty="0">
                <a:latin typeface="AU Passata" pitchFamily="34" charset="0"/>
              </a:rPr>
              <a:t> information. This </a:t>
            </a:r>
            <a:r>
              <a:rPr lang="da-DK" sz="2400" dirty="0" err="1">
                <a:latin typeface="AU Passata" pitchFamily="34" charset="0"/>
              </a:rPr>
              <a:t>section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should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also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smtClean="0">
                <a:latin typeface="AU Passata" pitchFamily="34" charset="0"/>
              </a:rPr>
              <a:t>as brief </a:t>
            </a:r>
            <a:r>
              <a:rPr lang="da-DK" sz="2400" dirty="0">
                <a:latin typeface="AU Passata" pitchFamily="34" charset="0"/>
              </a:rPr>
              <a:t>as </a:t>
            </a:r>
            <a:r>
              <a:rPr lang="da-DK" sz="2400" dirty="0" err="1">
                <a:latin typeface="AU Passata" pitchFamily="34" charset="0"/>
              </a:rPr>
              <a:t>possible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 smtClean="0">
                <a:latin typeface="AU Passata" pitchFamily="34" charset="0"/>
              </a:rPr>
              <a:t>Blah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blah</a:t>
            </a:r>
            <a:r>
              <a:rPr lang="da-DK" sz="2400" dirty="0">
                <a:latin typeface="AU Passata" pitchFamily="34" charset="0"/>
              </a:rPr>
              <a:t>...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erat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metus</a:t>
            </a:r>
            <a:r>
              <a:rPr lang="da-DK" sz="2400" dirty="0">
                <a:latin typeface="AU Passata" pitchFamily="34" charset="0"/>
              </a:rPr>
              <a:t>: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suscipit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tellus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Donec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eleifend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turpis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lacus</a:t>
            </a:r>
            <a:r>
              <a:rPr lang="da-DK" sz="2400" dirty="0">
                <a:latin typeface="AU Passata" pitchFamily="34" charset="0"/>
              </a:rPr>
              <a:t>, vel </a:t>
            </a:r>
            <a:r>
              <a:rPr lang="da-DK" sz="2400" dirty="0" err="1">
                <a:latin typeface="AU Passata" pitchFamily="34" charset="0"/>
              </a:rPr>
              <a:t>ornare</a:t>
            </a:r>
            <a:r>
              <a:rPr lang="da-DK" sz="2400" dirty="0">
                <a:latin typeface="AU Passata" pitchFamily="34" charset="0"/>
              </a:rPr>
              <a:t> eros </a:t>
            </a:r>
            <a:r>
              <a:rPr lang="da-DK" sz="2400" dirty="0" err="1">
                <a:latin typeface="AU Passata" pitchFamily="34" charset="0"/>
              </a:rPr>
              <a:t>est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blandit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magna</a:t>
            </a:r>
            <a:r>
              <a:rPr lang="da-DK" sz="2400" dirty="0">
                <a:latin typeface="AU Passata" pitchFamily="34" charset="0"/>
              </a:rPr>
              <a:t> a </a:t>
            </a:r>
            <a:r>
              <a:rPr lang="da-DK" sz="2400" dirty="0" err="1">
                <a:latin typeface="AU Passata" pitchFamily="34" charset="0"/>
              </a:rPr>
              <a:t>nibh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scelerisque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ouan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consectetur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Suspendisse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facilisis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vestibulum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 at </a:t>
            </a:r>
            <a:r>
              <a:rPr lang="da-DK" sz="2400" dirty="0" err="1">
                <a:latin typeface="AU Passata" pitchFamily="34" charset="0"/>
              </a:rPr>
              <a:t>sollicitudin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non </a:t>
            </a:r>
            <a:r>
              <a:rPr lang="da-DK" sz="2400" dirty="0" err="1">
                <a:latin typeface="AU Passata" pitchFamily="34" charset="0"/>
              </a:rPr>
              <a:t>commodo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ipsum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dapibus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aliquet</a:t>
            </a:r>
            <a:r>
              <a:rPr lang="da-DK" sz="2400" dirty="0">
                <a:latin typeface="AU Passata" pitchFamily="34" charset="0"/>
              </a:rPr>
              <a:t>. at </a:t>
            </a:r>
            <a:r>
              <a:rPr lang="da-DK" sz="2400" dirty="0" err="1">
                <a:latin typeface="AU Passata" pitchFamily="34" charset="0"/>
              </a:rPr>
              <a:t>sollicitudin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aliquet</a:t>
            </a:r>
            <a:r>
              <a:rPr lang="da-DK" sz="2400" dirty="0" smtClean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erat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metus</a:t>
            </a:r>
            <a:r>
              <a:rPr lang="da-DK" sz="2400" dirty="0">
                <a:latin typeface="AU Passata" pitchFamily="34" charset="0"/>
              </a:rPr>
              <a:t>: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suscipit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tellus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Donec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eleifend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turpis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lacus</a:t>
            </a:r>
            <a:r>
              <a:rPr lang="da-DK" sz="2400" dirty="0">
                <a:latin typeface="AU Passata" pitchFamily="34" charset="0"/>
              </a:rPr>
              <a:t>, vel </a:t>
            </a:r>
            <a:r>
              <a:rPr lang="da-DK" sz="2400" dirty="0" err="1">
                <a:latin typeface="AU Passata" pitchFamily="34" charset="0"/>
              </a:rPr>
              <a:t>ornare</a:t>
            </a:r>
            <a:r>
              <a:rPr lang="da-DK" sz="2400" dirty="0">
                <a:latin typeface="AU Passata" pitchFamily="34" charset="0"/>
              </a:rPr>
              <a:t> eros </a:t>
            </a:r>
            <a:r>
              <a:rPr lang="da-DK" sz="2400" dirty="0" err="1">
                <a:latin typeface="AU Passata" pitchFamily="34" charset="0"/>
              </a:rPr>
              <a:t>est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blandit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magna</a:t>
            </a:r>
            <a:r>
              <a:rPr lang="da-DK" sz="2400" dirty="0">
                <a:latin typeface="AU Passata" pitchFamily="34" charset="0"/>
              </a:rPr>
              <a:t> a </a:t>
            </a:r>
            <a:r>
              <a:rPr lang="da-DK" sz="2400" dirty="0" err="1">
                <a:latin typeface="AU Passata" pitchFamily="34" charset="0"/>
              </a:rPr>
              <a:t>nibh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scelerisque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consectetur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Suspendisse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facilisis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vestibulum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 at </a:t>
            </a:r>
            <a:r>
              <a:rPr lang="da-DK" sz="2400" dirty="0" err="1">
                <a:latin typeface="AU Passata" pitchFamily="34" charset="0"/>
              </a:rPr>
              <a:t>sollicitudin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non </a:t>
            </a:r>
            <a:r>
              <a:rPr lang="da-DK" sz="2400" dirty="0" err="1">
                <a:latin typeface="AU Passata" pitchFamily="34" charset="0"/>
              </a:rPr>
              <a:t>commodo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ipsum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dapibus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aliquet</a:t>
            </a:r>
            <a:r>
              <a:rPr lang="da-DK" sz="2400" dirty="0">
                <a:latin typeface="AU Passata" pitchFamily="34" charset="0"/>
              </a:rPr>
              <a:t>. at </a:t>
            </a:r>
            <a:r>
              <a:rPr lang="da-DK" sz="2400" dirty="0" err="1">
                <a:latin typeface="AU Passata" pitchFamily="34" charset="0"/>
              </a:rPr>
              <a:t>sollicitudin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aliquet</a:t>
            </a:r>
            <a:r>
              <a:rPr lang="da-DK" sz="2400" dirty="0" smtClean="0">
                <a:latin typeface="AU Passata" pitchFamily="34" charset="0"/>
              </a:rPr>
              <a:t>.</a:t>
            </a:r>
            <a:endParaRPr lang="da-DK" sz="2400" dirty="0">
              <a:latin typeface="AU Passata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30475" y="24529637"/>
            <a:ext cx="66247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da-DK" sz="2400" b="1" dirty="0" smtClean="0">
                <a:latin typeface="AU Passata" pitchFamily="34" charset="0"/>
              </a:rPr>
              <a:t>METHODS</a:t>
            </a:r>
            <a:r>
              <a:rPr lang="da-DK" sz="2400" dirty="0" smtClean="0">
                <a:latin typeface="AU Passata" pitchFamily="34" charset="0"/>
              </a:rPr>
              <a:t>     The </a:t>
            </a:r>
            <a:r>
              <a:rPr lang="da-DK" sz="2400" dirty="0" err="1" smtClean="0">
                <a:latin typeface="AU Passata" pitchFamily="34" charset="0"/>
              </a:rPr>
              <a:t>text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should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be</a:t>
            </a:r>
            <a:r>
              <a:rPr lang="da-DK" sz="2400" dirty="0">
                <a:latin typeface="AU Passata" pitchFamily="34" charset="0"/>
              </a:rPr>
              <a:t> in </a:t>
            </a:r>
            <a:r>
              <a:rPr lang="en-US" sz="2400" dirty="0">
                <a:latin typeface="AU Passata" pitchFamily="34" charset="0"/>
              </a:rPr>
              <a:t>the font ”AU </a:t>
            </a:r>
            <a:r>
              <a:rPr lang="en-US" sz="2400" dirty="0" err="1">
                <a:latin typeface="AU Passata" pitchFamily="34" charset="0"/>
              </a:rPr>
              <a:t>Passata</a:t>
            </a:r>
            <a:r>
              <a:rPr lang="en-US" sz="2400" dirty="0">
                <a:latin typeface="AU Passata" pitchFamily="34" charset="0"/>
              </a:rPr>
              <a:t>” or alternatively ”Georgia”</a:t>
            </a:r>
            <a:r>
              <a:rPr lang="da-DK" sz="2400" dirty="0">
                <a:latin typeface="AU Passata" pitchFamily="34" charset="0"/>
              </a:rPr>
              <a:t>, with a minimum font </a:t>
            </a:r>
            <a:r>
              <a:rPr lang="da-DK" sz="2400" dirty="0" err="1">
                <a:latin typeface="AU Passata" pitchFamily="34" charset="0"/>
              </a:rPr>
              <a:t>size</a:t>
            </a:r>
            <a:r>
              <a:rPr lang="da-DK" sz="2400" dirty="0">
                <a:latin typeface="AU Passata" pitchFamily="34" charset="0"/>
              </a:rPr>
              <a:t> of </a:t>
            </a:r>
            <a:r>
              <a:rPr lang="da-DK" sz="2400" dirty="0" smtClean="0">
                <a:latin typeface="AU Passata" pitchFamily="34" charset="0"/>
              </a:rPr>
              <a:t>24pt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smtClean="0">
                <a:latin typeface="AU Passata" pitchFamily="34" charset="0"/>
              </a:rPr>
              <a:t>In </a:t>
            </a:r>
            <a:r>
              <a:rPr lang="da-DK" sz="2400" dirty="0" err="1" smtClean="0">
                <a:latin typeface="AU Passata" pitchFamily="34" charset="0"/>
              </a:rPr>
              <a:t>this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section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briely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name</a:t>
            </a:r>
            <a:r>
              <a:rPr lang="da-DK" sz="2400" dirty="0">
                <a:latin typeface="AU Passata" pitchFamily="34" charset="0"/>
              </a:rPr>
              <a:t> (or list) </a:t>
            </a:r>
            <a:r>
              <a:rPr lang="da-DK" sz="2400" dirty="0" err="1">
                <a:latin typeface="AU Passata" pitchFamily="34" charset="0"/>
              </a:rPr>
              <a:t>which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techniques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were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used</a:t>
            </a:r>
            <a:r>
              <a:rPr lang="da-DK" sz="2400" dirty="0">
                <a:latin typeface="AU Passata" pitchFamily="34" charset="0"/>
              </a:rPr>
              <a:t> for </a:t>
            </a:r>
            <a:r>
              <a:rPr lang="da-DK" sz="2400" dirty="0" err="1">
                <a:latin typeface="AU Passata" pitchFamily="34" charset="0"/>
              </a:rPr>
              <a:t>which</a:t>
            </a:r>
            <a:r>
              <a:rPr lang="da-DK" sz="2400" dirty="0">
                <a:latin typeface="AU Passata" pitchFamily="34" charset="0"/>
              </a:rPr>
              <a:t> purposes. </a:t>
            </a:r>
            <a:r>
              <a:rPr lang="da-DK" sz="2400" dirty="0" err="1">
                <a:latin typeface="AU Passata" pitchFamily="34" charset="0"/>
              </a:rPr>
              <a:t>Blah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blah</a:t>
            </a:r>
            <a:r>
              <a:rPr lang="da-DK" sz="2400" dirty="0">
                <a:latin typeface="AU Passata" pitchFamily="34" charset="0"/>
              </a:rPr>
              <a:t>..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erat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metus</a:t>
            </a:r>
            <a:r>
              <a:rPr lang="da-DK" sz="2400" dirty="0">
                <a:latin typeface="AU Passata" pitchFamily="34" charset="0"/>
              </a:rPr>
              <a:t>: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suscipit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tellus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Donec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eleifend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turpis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elit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sagittis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lacus</a:t>
            </a:r>
            <a:r>
              <a:rPr lang="da-DK" sz="2400" dirty="0">
                <a:latin typeface="AU Passata" pitchFamily="34" charset="0"/>
              </a:rPr>
              <a:t>, vel </a:t>
            </a:r>
            <a:r>
              <a:rPr lang="da-DK" sz="2400" dirty="0" err="1">
                <a:latin typeface="AU Passata" pitchFamily="34" charset="0"/>
              </a:rPr>
              <a:t>ornare</a:t>
            </a:r>
            <a:r>
              <a:rPr lang="da-DK" sz="2400" dirty="0">
                <a:latin typeface="AU Passata" pitchFamily="34" charset="0"/>
              </a:rPr>
              <a:t> eros </a:t>
            </a:r>
            <a:r>
              <a:rPr lang="da-DK" sz="2400" dirty="0" err="1">
                <a:latin typeface="AU Passata" pitchFamily="34" charset="0"/>
              </a:rPr>
              <a:t>est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blandit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 smtClean="0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sed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magna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smtClean="0">
                <a:latin typeface="AU Passata" pitchFamily="34" charset="0"/>
              </a:rPr>
              <a:t>a </a:t>
            </a:r>
            <a:r>
              <a:rPr lang="da-DK" sz="2400" dirty="0" err="1" smtClean="0">
                <a:latin typeface="AU Passata" pitchFamily="34" charset="0"/>
              </a:rPr>
              <a:t>ounain</a:t>
            </a:r>
            <a:r>
              <a:rPr lang="da-DK" sz="2400" dirty="0" smtClean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nibh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scelerisque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consectetur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Suspendisse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facilisis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vestibulum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mauris</a:t>
            </a:r>
            <a:r>
              <a:rPr lang="da-DK" sz="2400" dirty="0">
                <a:latin typeface="AU Passata" pitchFamily="34" charset="0"/>
              </a:rPr>
              <a:t> at </a:t>
            </a:r>
            <a:r>
              <a:rPr lang="da-DK" sz="2400" dirty="0" err="1">
                <a:latin typeface="AU Passata" pitchFamily="34" charset="0"/>
              </a:rPr>
              <a:t>sollicitudin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Fusce</a:t>
            </a:r>
            <a:r>
              <a:rPr lang="da-DK" sz="2400" dirty="0">
                <a:latin typeface="AU Passata" pitchFamily="34" charset="0"/>
              </a:rPr>
              <a:t> non </a:t>
            </a:r>
            <a:r>
              <a:rPr lang="da-DK" sz="2400" dirty="0" err="1">
                <a:latin typeface="AU Passata" pitchFamily="34" charset="0"/>
              </a:rPr>
              <a:t>commodo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ipsum</a:t>
            </a:r>
            <a:r>
              <a:rPr lang="da-DK" sz="2400" dirty="0">
                <a:latin typeface="AU Passata" pitchFamily="34" charset="0"/>
              </a:rPr>
              <a:t>. </a:t>
            </a:r>
            <a:r>
              <a:rPr lang="da-DK" sz="2400" dirty="0" err="1">
                <a:latin typeface="AU Passata" pitchFamily="34" charset="0"/>
              </a:rPr>
              <a:t>Nullam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mollis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dapibus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</a:t>
            </a:r>
            <a:r>
              <a:rPr lang="da-DK" sz="2400" dirty="0">
                <a:latin typeface="AU Passata" pitchFamily="34" charset="0"/>
              </a:rPr>
              <a:t>, </a:t>
            </a:r>
            <a:r>
              <a:rPr lang="da-DK" sz="2400" dirty="0" err="1">
                <a:latin typeface="AU Passata" pitchFamily="34" charset="0"/>
              </a:rPr>
              <a:t>llis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dapibus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odio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nec</a:t>
            </a:r>
            <a:r>
              <a:rPr lang="da-DK" sz="2400" dirty="0">
                <a:latin typeface="AU Passata" pitchFamily="34" charset="0"/>
              </a:rPr>
              <a:t> </a:t>
            </a:r>
            <a:r>
              <a:rPr lang="da-DK" sz="2400" dirty="0" err="1">
                <a:latin typeface="AU Passata" pitchFamily="34" charset="0"/>
              </a:rPr>
              <a:t>aliquet</a:t>
            </a:r>
            <a:r>
              <a:rPr lang="da-DK" sz="2400" dirty="0">
                <a:latin typeface="AU Passata" pitchFamily="34" charset="0"/>
              </a:rPr>
              <a:t>.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22411140" y="15643622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AU Passata" pitchFamily="34" charset="0"/>
              </a:rPr>
              <a:t>Figure </a:t>
            </a:r>
            <a:r>
              <a:rPr lang="en-US" sz="2400" b="1" dirty="0">
                <a:latin typeface="AU Passata" pitchFamily="34" charset="0"/>
              </a:rPr>
              <a:t>1 &amp; </a:t>
            </a:r>
            <a:r>
              <a:rPr lang="en-US" sz="2400" b="1" dirty="0" smtClean="0">
                <a:latin typeface="AU Passata" pitchFamily="34" charset="0"/>
              </a:rPr>
              <a:t>2     Figure </a:t>
            </a:r>
            <a:r>
              <a:rPr lang="en-US" sz="2400" b="1" dirty="0">
                <a:latin typeface="AU Passata" pitchFamily="34" charset="0"/>
              </a:rPr>
              <a:t>title </a:t>
            </a:r>
            <a:r>
              <a:rPr lang="en-US" sz="2400" dirty="0">
                <a:latin typeface="AU Passata" pitchFamily="34" charset="0"/>
              </a:rPr>
              <a:t>(a very short and descriptive title of the </a:t>
            </a:r>
            <a:r>
              <a:rPr lang="en-US" sz="2400" dirty="0" smtClean="0">
                <a:latin typeface="AU Passata" pitchFamily="34" charset="0"/>
              </a:rPr>
              <a:t>figure </a:t>
            </a:r>
            <a:r>
              <a:rPr lang="en-US" sz="2400" dirty="0">
                <a:latin typeface="AU Passata" pitchFamily="34" charset="0"/>
              </a:rPr>
              <a:t>in question). </a:t>
            </a:r>
            <a:r>
              <a:rPr lang="en-US" sz="2400" dirty="0" smtClean="0">
                <a:latin typeface="AU Passata" pitchFamily="34" charset="0"/>
              </a:rPr>
              <a:t>Briefly </a:t>
            </a:r>
            <a:r>
              <a:rPr lang="en-US" sz="2400" dirty="0">
                <a:latin typeface="AU Passata" pitchFamily="34" charset="0"/>
              </a:rPr>
              <a:t>explain the data </a:t>
            </a:r>
            <a:r>
              <a:rPr lang="en-US" sz="2400" dirty="0" smtClean="0">
                <a:latin typeface="AU Passata" pitchFamily="34" charset="0"/>
              </a:rPr>
              <a:t>presented in </a:t>
            </a:r>
            <a:r>
              <a:rPr lang="en-US" sz="2400" dirty="0">
                <a:latin typeface="AU Passata" pitchFamily="34" charset="0"/>
              </a:rPr>
              <a:t>the </a:t>
            </a:r>
            <a:r>
              <a:rPr lang="en-US" sz="2400" dirty="0" smtClean="0">
                <a:latin typeface="AU Passata" pitchFamily="34" charset="0"/>
              </a:rPr>
              <a:t>figure</a:t>
            </a:r>
            <a:r>
              <a:rPr lang="en-US" sz="2400" dirty="0">
                <a:latin typeface="AU Passata" pitchFamily="34" charset="0"/>
              </a:rPr>
              <a:t>. See Figure 3 for an example.</a:t>
            </a:r>
            <a:endParaRPr lang="da-DK" sz="2400" dirty="0">
              <a:latin typeface="AU Passata" pitchFamily="34" charset="0"/>
            </a:endParaRPr>
          </a:p>
        </p:txBody>
      </p:sp>
      <p:sp>
        <p:nvSpPr>
          <p:cNvPr id="14" name="Tekstboks 13"/>
          <p:cNvSpPr txBox="1"/>
          <p:nvPr/>
        </p:nvSpPr>
        <p:spPr>
          <a:xfrm>
            <a:off x="22412795" y="18682474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AU Passata" pitchFamily="34" charset="0"/>
              </a:rPr>
              <a:t>Figure </a:t>
            </a:r>
            <a:r>
              <a:rPr lang="en-US" sz="2400" b="1" dirty="0" smtClean="0">
                <a:latin typeface="AU Passata" pitchFamily="34" charset="0"/>
              </a:rPr>
              <a:t>3     Distribution </a:t>
            </a:r>
            <a:r>
              <a:rPr lang="en-US" sz="2400" b="1" dirty="0">
                <a:latin typeface="AU Passata" pitchFamily="34" charset="0"/>
              </a:rPr>
              <a:t>of target populations</a:t>
            </a:r>
            <a:r>
              <a:rPr lang="en-US" sz="2400" dirty="0">
                <a:latin typeface="AU Passata" pitchFamily="34" charset="0"/>
              </a:rPr>
              <a:t>. Scatter plot representation of the distribution of SWE (red), GER (green</a:t>
            </a:r>
            <a:r>
              <a:rPr lang="en-US" sz="2400" dirty="0" smtClean="0">
                <a:latin typeface="AU Passata" pitchFamily="34" charset="0"/>
              </a:rPr>
              <a:t>), FIE </a:t>
            </a:r>
            <a:r>
              <a:rPr lang="en-US" sz="2400" dirty="0">
                <a:latin typeface="AU Passata" pitchFamily="34" charset="0"/>
              </a:rPr>
              <a:t>(purple), and FIW (black), according to the 1st and 2nd dimensions. Strong clustering </a:t>
            </a:r>
            <a:r>
              <a:rPr lang="en-US" sz="2400" dirty="0" err="1" smtClean="0">
                <a:latin typeface="AU Passata" pitchFamily="34" charset="0"/>
              </a:rPr>
              <a:t>behaviour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>
                <a:latin typeface="AU Passata" pitchFamily="34" charset="0"/>
              </a:rPr>
              <a:t>is demonstrate </a:t>
            </a:r>
            <a:r>
              <a:rPr lang="en-US" sz="2400" dirty="0" smtClean="0">
                <a:latin typeface="AU Passata" pitchFamily="34" charset="0"/>
              </a:rPr>
              <a:t>by all </a:t>
            </a:r>
            <a:r>
              <a:rPr lang="en-US" sz="2400" dirty="0">
                <a:latin typeface="AU Passata" pitchFamily="34" charset="0"/>
              </a:rPr>
              <a:t>populations, with the exception of FIW.</a:t>
            </a:r>
            <a:endParaRPr lang="da-DK" sz="2400" dirty="0">
              <a:latin typeface="AU Passata" pitchFamily="34" charset="0"/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22412795" y="22327006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AU Passata" pitchFamily="34" charset="0"/>
              </a:rPr>
              <a:t>Figure </a:t>
            </a:r>
            <a:r>
              <a:rPr lang="en-US" sz="2400" b="1" dirty="0" smtClean="0">
                <a:latin typeface="AU Passata" pitchFamily="34" charset="0"/>
              </a:rPr>
              <a:t>4     Figure </a:t>
            </a:r>
            <a:r>
              <a:rPr lang="en-US" sz="2400" b="1" dirty="0">
                <a:latin typeface="AU Passata" pitchFamily="34" charset="0"/>
              </a:rPr>
              <a:t>title. </a:t>
            </a:r>
            <a:r>
              <a:rPr lang="en-US" sz="2400" dirty="0" err="1">
                <a:latin typeface="AU Passata" pitchFamily="34" charset="0"/>
              </a:rPr>
              <a:t>Nulla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velit</a:t>
            </a:r>
            <a:r>
              <a:rPr lang="en-US" sz="2400" dirty="0">
                <a:latin typeface="AU Passata" pitchFamily="34" charset="0"/>
              </a:rPr>
              <a:t> id </a:t>
            </a:r>
            <a:r>
              <a:rPr lang="en-US" sz="2400" dirty="0" err="1">
                <a:latin typeface="AU Passata" pitchFamily="34" charset="0"/>
              </a:rPr>
              <a:t>gravida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Phasellus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lacus in lacus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 smtClean="0">
                <a:latin typeface="AU Passata" pitchFamily="34" charset="0"/>
              </a:rPr>
              <a:t>ut</a:t>
            </a:r>
            <a:r>
              <a:rPr lang="en-US" sz="2400" dirty="0" smtClean="0">
                <a:latin typeface="AU Passata" pitchFamily="34" charset="0"/>
              </a:rPr>
              <a:t> sem</a:t>
            </a:r>
            <a:r>
              <a:rPr lang="en-US" sz="2400" dirty="0">
                <a:latin typeface="AU Passata" pitchFamily="34" charset="0"/>
              </a:rPr>
              <a:t>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 se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</a:t>
            </a:r>
            <a:endParaRPr lang="da-DK" sz="2400" dirty="0">
              <a:latin typeface="AU Passata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22412795" y="25019178"/>
            <a:ext cx="6696744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AU Passata" pitchFamily="34" charset="0"/>
              </a:rPr>
              <a:t>Figure </a:t>
            </a:r>
            <a:r>
              <a:rPr lang="en-US" sz="2400" b="1" dirty="0" smtClean="0">
                <a:latin typeface="AU Passata" pitchFamily="34" charset="0"/>
              </a:rPr>
              <a:t>5     Figure </a:t>
            </a:r>
            <a:r>
              <a:rPr lang="en-US" sz="2400" b="1" dirty="0">
                <a:latin typeface="AU Passata" pitchFamily="34" charset="0"/>
              </a:rPr>
              <a:t>title. </a:t>
            </a:r>
            <a:r>
              <a:rPr lang="en-US" sz="2400" dirty="0" err="1">
                <a:latin typeface="AU Passata" pitchFamily="34" charset="0"/>
              </a:rPr>
              <a:t>Nulla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velit</a:t>
            </a:r>
            <a:r>
              <a:rPr lang="en-US" sz="2400" dirty="0">
                <a:latin typeface="AU Passata" pitchFamily="34" charset="0"/>
              </a:rPr>
              <a:t> id </a:t>
            </a:r>
            <a:r>
              <a:rPr lang="en-US" sz="2400" dirty="0" err="1">
                <a:latin typeface="AU Passata" pitchFamily="34" charset="0"/>
              </a:rPr>
              <a:t>gravida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Phasellus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lacus in lacus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 smtClean="0">
                <a:latin typeface="AU Passata" pitchFamily="34" charset="0"/>
              </a:rPr>
              <a:t>ut</a:t>
            </a:r>
            <a:r>
              <a:rPr lang="en-US" sz="2400" dirty="0" smtClean="0">
                <a:latin typeface="AU Passata" pitchFamily="34" charset="0"/>
              </a:rPr>
              <a:t> sem</a:t>
            </a:r>
            <a:r>
              <a:rPr lang="en-US" sz="2400" dirty="0">
                <a:latin typeface="AU Passata" pitchFamily="34" charset="0"/>
              </a:rPr>
              <a:t>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eratIn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habitasse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platea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nida</a:t>
            </a:r>
            <a:r>
              <a:rPr lang="en-US" sz="2400" dirty="0">
                <a:latin typeface="AU Passata" pitchFamily="34" charset="0"/>
              </a:rPr>
              <a:t>.</a:t>
            </a:r>
            <a:endParaRPr lang="da-DK" sz="2400" dirty="0">
              <a:latin typeface="AU Passata" pitchFamily="34" charset="0"/>
            </a:endParaRPr>
          </a:p>
        </p:txBody>
      </p:sp>
      <p:cxnSp>
        <p:nvCxnSpPr>
          <p:cNvPr id="20" name="Lige forbindelse 19"/>
          <p:cNvCxnSpPr/>
          <p:nvPr/>
        </p:nvCxnSpPr>
        <p:spPr>
          <a:xfrm>
            <a:off x="882403" y="41638510"/>
            <a:ext cx="28371152" cy="72008"/>
          </a:xfrm>
          <a:prstGeom prst="line">
            <a:avLst/>
          </a:prstGeom>
          <a:ln w="76200">
            <a:solidFill>
              <a:srgbClr val="003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1314451" y="32277470"/>
            <a:ext cx="20738304" cy="9073008"/>
          </a:xfrm>
          <a:prstGeom prst="rect">
            <a:avLst/>
          </a:prstGeom>
          <a:solidFill>
            <a:srgbClr val="003D85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boks 24"/>
          <p:cNvSpPr txBox="1"/>
          <p:nvPr/>
        </p:nvSpPr>
        <p:spPr>
          <a:xfrm>
            <a:off x="1530475" y="32607812"/>
            <a:ext cx="20234248" cy="8310618"/>
          </a:xfrm>
          <a:prstGeom prst="rect">
            <a:avLst/>
          </a:prstGeom>
          <a:noFill/>
        </p:spPr>
        <p:txBody>
          <a:bodyPr wrap="square" numCol="2" spcCol="360000" rtlCol="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latin typeface="AU Passata" pitchFamily="34" charset="0"/>
              </a:rPr>
              <a:t>RESULTS &amp; </a:t>
            </a:r>
            <a:r>
              <a:rPr lang="en-US" sz="2400" b="1" dirty="0" smtClean="0">
                <a:latin typeface="AU Passata" pitchFamily="34" charset="0"/>
              </a:rPr>
              <a:t>DISCUSSION     </a:t>
            </a:r>
            <a:r>
              <a:rPr lang="en-US" sz="2400" dirty="0" err="1" smtClean="0">
                <a:latin typeface="AU Passata" pitchFamily="34" charset="0"/>
              </a:rPr>
              <a:t>Nulla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velit</a:t>
            </a:r>
            <a:r>
              <a:rPr lang="en-US" sz="2400" dirty="0">
                <a:latin typeface="AU Passata" pitchFamily="34" charset="0"/>
              </a:rPr>
              <a:t> id </a:t>
            </a:r>
            <a:r>
              <a:rPr lang="en-US" sz="2400" dirty="0" err="1">
                <a:latin typeface="AU Passata" pitchFamily="34" charset="0"/>
              </a:rPr>
              <a:t>gravida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Phasellus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lacus in lacus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 smtClean="0">
                <a:latin typeface="AU Passata" pitchFamily="34" charset="0"/>
              </a:rPr>
              <a:t>ut</a:t>
            </a:r>
            <a:r>
              <a:rPr lang="en-US" sz="2400" dirty="0" smtClean="0">
                <a:latin typeface="AU Passata" pitchFamily="34" charset="0"/>
              </a:rPr>
              <a:t> sem</a:t>
            </a:r>
            <a:r>
              <a:rPr lang="en-US" sz="2400" dirty="0">
                <a:latin typeface="AU Passata" pitchFamily="34" charset="0"/>
              </a:rPr>
              <a:t>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Quales</a:t>
            </a:r>
            <a:r>
              <a:rPr lang="en-US" sz="2400" dirty="0">
                <a:latin typeface="AU Passata" pitchFamily="34" charset="0"/>
              </a:rPr>
              <a:t> ante, a </a:t>
            </a:r>
            <a:r>
              <a:rPr lang="en-US" sz="2400" dirty="0" err="1">
                <a:latin typeface="AU Passata" pitchFamily="34" charset="0"/>
              </a:rPr>
              <a:t>scelerisque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massa</a:t>
            </a:r>
            <a:r>
              <a:rPr lang="en-US" sz="2400" dirty="0">
                <a:latin typeface="AU Passata" pitchFamily="34" charset="0"/>
              </a:rPr>
              <a:t> dui in quam. </a:t>
            </a:r>
            <a:r>
              <a:rPr lang="en-US" sz="2400" dirty="0" err="1">
                <a:latin typeface="AU Passata" pitchFamily="34" charset="0"/>
              </a:rPr>
              <a:t>pendisse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facilisis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vestibulum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mauris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Fusce</a:t>
            </a:r>
            <a:r>
              <a:rPr lang="en-US" sz="2400" dirty="0">
                <a:latin typeface="AU Passata" pitchFamily="34" charset="0"/>
              </a:rPr>
              <a:t> non </a:t>
            </a:r>
            <a:r>
              <a:rPr lang="en-US" sz="2400" dirty="0" err="1">
                <a:latin typeface="AU Passata" pitchFamily="34" charset="0"/>
              </a:rPr>
              <a:t>commodo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ipsum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Nullam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mollis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dapibus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odio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nec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aliquet</a:t>
            </a:r>
            <a:r>
              <a:rPr lang="en-US" sz="2400" dirty="0" smtClean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US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AU Passata" pitchFamily="34" charset="0"/>
              </a:rPr>
              <a:t>Vestibulum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>
                <a:latin typeface="AU Passata" pitchFamily="34" charset="0"/>
              </a:rPr>
              <a:t>ac </a:t>
            </a:r>
            <a:r>
              <a:rPr lang="en-US" sz="2400" dirty="0" err="1">
                <a:latin typeface="AU Passata" pitchFamily="34" charset="0"/>
              </a:rPr>
              <a:t>tortor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elit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sodales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vitae </a:t>
            </a:r>
            <a:r>
              <a:rPr lang="en-US" sz="2400" dirty="0" err="1">
                <a:latin typeface="AU Passata" pitchFamily="34" charset="0"/>
              </a:rPr>
              <a:t>justo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Fusce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elementum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sapien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facilisis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ornare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risus</a:t>
            </a:r>
            <a:r>
              <a:rPr lang="en-US" sz="2400" dirty="0">
                <a:latin typeface="AU Passata" pitchFamily="34" charset="0"/>
              </a:rPr>
              <a:t> a </a:t>
            </a:r>
            <a:r>
              <a:rPr lang="en-US" sz="2400" dirty="0" err="1">
                <a:latin typeface="AU Passata" pitchFamily="34" charset="0"/>
              </a:rPr>
              <a:t>enim</a:t>
            </a:r>
            <a:r>
              <a:rPr lang="en-US" sz="2400" dirty="0">
                <a:latin typeface="AU Passata" pitchFamily="34" charset="0"/>
              </a:rPr>
              <a:t> tempus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convallis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posuere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elit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est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suscipit</a:t>
            </a:r>
            <a:r>
              <a:rPr lang="en-US" sz="2400" dirty="0">
                <a:latin typeface="AU Passata" pitchFamily="34" charset="0"/>
              </a:rPr>
              <a:t> sit </a:t>
            </a:r>
            <a:r>
              <a:rPr lang="en-US" sz="2400" dirty="0" err="1">
                <a:latin typeface="AU Passata" pitchFamily="34" charset="0"/>
              </a:rPr>
              <a:t>amet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hendrerit</a:t>
            </a:r>
            <a:r>
              <a:rPr lang="en-US" sz="2400" dirty="0">
                <a:latin typeface="AU Passata" pitchFamily="34" charset="0"/>
              </a:rPr>
              <a:t> vitae,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felis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Morbi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risus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lectus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ullamcorper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pharetra</a:t>
            </a:r>
            <a:r>
              <a:rPr lang="en-US" sz="2400" dirty="0">
                <a:latin typeface="AU Passata" pitchFamily="34" charset="0"/>
              </a:rPr>
              <a:t> ac, </a:t>
            </a:r>
            <a:r>
              <a:rPr lang="en-US" sz="2400" dirty="0" err="1">
                <a:latin typeface="AU Passata" pitchFamily="34" charset="0"/>
              </a:rPr>
              <a:t>consectetur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eget</a:t>
            </a:r>
            <a:r>
              <a:rPr lang="en-US" sz="2400" dirty="0">
                <a:latin typeface="AU Passata" pitchFamily="34" charset="0"/>
              </a:rPr>
              <a:t> dui. Integer </a:t>
            </a:r>
            <a:r>
              <a:rPr lang="en-US" sz="2400" dirty="0" err="1">
                <a:latin typeface="AU Passata" pitchFamily="34" charset="0"/>
              </a:rPr>
              <a:t>dapibus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 vitae nisi </a:t>
            </a:r>
            <a:r>
              <a:rPr lang="en-US" sz="2400" dirty="0" err="1">
                <a:latin typeface="AU Passata" pitchFamily="34" charset="0"/>
              </a:rPr>
              <a:t>consequat</a:t>
            </a:r>
            <a:r>
              <a:rPr lang="en-US" sz="2400" dirty="0">
                <a:latin typeface="AU Passata" pitchFamily="34" charset="0"/>
              </a:rPr>
              <a:t> et </a:t>
            </a:r>
            <a:r>
              <a:rPr lang="en-US" sz="2400" dirty="0" err="1">
                <a:latin typeface="AU Passata" pitchFamily="34" charset="0"/>
              </a:rPr>
              <a:t>porttitor</a:t>
            </a:r>
            <a:r>
              <a:rPr lang="en-US" sz="2400" dirty="0">
                <a:latin typeface="AU Passata" pitchFamily="34" charset="0"/>
              </a:rPr>
              <a:t> nisi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aliquam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vulputate</a:t>
            </a:r>
            <a:r>
              <a:rPr lang="en-US" sz="2400" dirty="0" smtClean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Nulla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velit</a:t>
            </a:r>
            <a:r>
              <a:rPr lang="en-US" sz="2400" dirty="0">
                <a:latin typeface="AU Passata" pitchFamily="34" charset="0"/>
              </a:rPr>
              <a:t> id </a:t>
            </a:r>
            <a:r>
              <a:rPr lang="en-US" sz="2400" dirty="0" err="1">
                <a:latin typeface="AU Passata" pitchFamily="34" charset="0"/>
              </a:rPr>
              <a:t>gravida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Phasellus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lacus in lacus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sem.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Quales</a:t>
            </a:r>
            <a:r>
              <a:rPr lang="en-US" sz="2400" dirty="0">
                <a:latin typeface="AU Passata" pitchFamily="34" charset="0"/>
              </a:rPr>
              <a:t> ante, a </a:t>
            </a:r>
            <a:r>
              <a:rPr lang="en-US" sz="2400" dirty="0" err="1">
                <a:latin typeface="AU Passata" pitchFamily="34" charset="0"/>
              </a:rPr>
              <a:t>scelerisque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massa</a:t>
            </a:r>
            <a:r>
              <a:rPr lang="en-US" sz="2400" dirty="0">
                <a:latin typeface="AU Passata" pitchFamily="34" charset="0"/>
              </a:rPr>
              <a:t> dui in quam. </a:t>
            </a:r>
            <a:r>
              <a:rPr lang="en-US" sz="2400" dirty="0" err="1">
                <a:latin typeface="AU Passata" pitchFamily="34" charset="0"/>
              </a:rPr>
              <a:t>pendisse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facilisis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vestibulum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mauris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Fusce</a:t>
            </a:r>
            <a:r>
              <a:rPr lang="en-US" sz="2400" dirty="0">
                <a:latin typeface="AU Passata" pitchFamily="34" charset="0"/>
              </a:rPr>
              <a:t> non </a:t>
            </a:r>
            <a:r>
              <a:rPr lang="en-US" sz="2400" dirty="0" err="1">
                <a:latin typeface="AU Passata" pitchFamily="34" charset="0"/>
              </a:rPr>
              <a:t>commodo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ipsum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Nullam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mollis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dapibus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odio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nec</a:t>
            </a:r>
            <a:r>
              <a:rPr lang="en-US" sz="2400" dirty="0" smtClean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US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elit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est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suscipit</a:t>
            </a:r>
            <a:r>
              <a:rPr lang="en-US" sz="2400" dirty="0">
                <a:latin typeface="AU Passata" pitchFamily="34" charset="0"/>
              </a:rPr>
              <a:t> sit </a:t>
            </a:r>
            <a:r>
              <a:rPr lang="en-US" sz="2400" dirty="0" err="1">
                <a:latin typeface="AU Passata" pitchFamily="34" charset="0"/>
              </a:rPr>
              <a:t>amet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hendrerit</a:t>
            </a:r>
            <a:r>
              <a:rPr lang="en-US" sz="2400" dirty="0">
                <a:latin typeface="AU Passata" pitchFamily="34" charset="0"/>
              </a:rPr>
              <a:t> vitae,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felis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Morbi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risus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lectus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ullamcorper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pharetra</a:t>
            </a:r>
            <a:r>
              <a:rPr lang="en-US" sz="2400" dirty="0">
                <a:latin typeface="AU Passata" pitchFamily="34" charset="0"/>
              </a:rPr>
              <a:t> ac, </a:t>
            </a:r>
            <a:r>
              <a:rPr lang="en-US" sz="2400" dirty="0" err="1">
                <a:latin typeface="AU Passata" pitchFamily="34" charset="0"/>
              </a:rPr>
              <a:t>consectetur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eget</a:t>
            </a:r>
            <a:r>
              <a:rPr lang="en-US" sz="2400" dirty="0">
                <a:latin typeface="AU Passata" pitchFamily="34" charset="0"/>
              </a:rPr>
              <a:t> dui. Integer </a:t>
            </a:r>
            <a:r>
              <a:rPr lang="en-US" sz="2400" dirty="0" err="1">
                <a:latin typeface="AU Passata" pitchFamily="34" charset="0"/>
              </a:rPr>
              <a:t>dapibus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 vitae nisi </a:t>
            </a:r>
            <a:r>
              <a:rPr lang="en-US" sz="2400" dirty="0" err="1">
                <a:latin typeface="AU Passata" pitchFamily="34" charset="0"/>
              </a:rPr>
              <a:t>consequat</a:t>
            </a:r>
            <a:r>
              <a:rPr lang="en-US" sz="2400" dirty="0">
                <a:latin typeface="AU Passata" pitchFamily="34" charset="0"/>
              </a:rPr>
              <a:t> et </a:t>
            </a:r>
            <a:r>
              <a:rPr lang="en-US" sz="2400" dirty="0" err="1">
                <a:latin typeface="AU Passata" pitchFamily="34" charset="0"/>
              </a:rPr>
              <a:t>porttitor</a:t>
            </a:r>
            <a:r>
              <a:rPr lang="en-US" sz="2400" dirty="0">
                <a:latin typeface="AU Passata" pitchFamily="34" charset="0"/>
              </a:rPr>
              <a:t> nisi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aliquam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vulputate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, ac </a:t>
            </a:r>
            <a:r>
              <a:rPr lang="en-US" sz="2400" dirty="0" err="1">
                <a:latin typeface="AU Passata" pitchFamily="34" charset="0"/>
              </a:rPr>
              <a:t>tempor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sapien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vehicula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eu</a:t>
            </a:r>
            <a:r>
              <a:rPr lang="en-US" sz="2400" dirty="0" smtClean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pien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vehicula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eu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, ac </a:t>
            </a:r>
            <a:r>
              <a:rPr lang="en-US" sz="2400" dirty="0" err="1">
                <a:latin typeface="AU Passata" pitchFamily="34" charset="0"/>
              </a:rPr>
              <a:t>tempor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sapien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vehicula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eu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Vestibulum</a:t>
            </a:r>
            <a:r>
              <a:rPr lang="en-US" sz="2400" dirty="0">
                <a:latin typeface="AU Passata" pitchFamily="34" charset="0"/>
              </a:rPr>
              <a:t> ac </a:t>
            </a:r>
            <a:r>
              <a:rPr lang="en-US" sz="2400" dirty="0" err="1">
                <a:latin typeface="AU Passata" pitchFamily="34" charset="0"/>
              </a:rPr>
              <a:t>tortor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elit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sodales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vitae </a:t>
            </a:r>
            <a:r>
              <a:rPr lang="en-US" sz="2400" dirty="0" err="1">
                <a:latin typeface="AU Passata" pitchFamily="34" charset="0"/>
              </a:rPr>
              <a:t>justo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Fusce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elementum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sapien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facilisis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ornare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risus</a:t>
            </a:r>
            <a:r>
              <a:rPr lang="en-US" sz="2400" dirty="0">
                <a:latin typeface="AU Passata" pitchFamily="34" charset="0"/>
              </a:rPr>
              <a:t> a </a:t>
            </a:r>
            <a:r>
              <a:rPr lang="en-US" sz="2400" dirty="0" err="1">
                <a:latin typeface="AU Passata" pitchFamily="34" charset="0"/>
              </a:rPr>
              <a:t>enim</a:t>
            </a:r>
            <a:r>
              <a:rPr lang="en-US" sz="2400" dirty="0">
                <a:latin typeface="AU Passata" pitchFamily="34" charset="0"/>
              </a:rPr>
              <a:t> tempus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convallis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posuere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elit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est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suscipit</a:t>
            </a:r>
            <a:r>
              <a:rPr lang="en-US" sz="2400" dirty="0">
                <a:latin typeface="AU Passata" pitchFamily="34" charset="0"/>
              </a:rPr>
              <a:t> sit </a:t>
            </a:r>
            <a:r>
              <a:rPr lang="en-US" sz="2400" dirty="0" err="1">
                <a:latin typeface="AU Passata" pitchFamily="34" charset="0"/>
              </a:rPr>
              <a:t>amet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hendrerit</a:t>
            </a:r>
            <a:r>
              <a:rPr lang="en-US" sz="2400" dirty="0">
                <a:latin typeface="AU Passata" pitchFamily="34" charset="0"/>
              </a:rPr>
              <a:t> vitae,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felis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Morbi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risus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lectus</a:t>
            </a:r>
            <a:r>
              <a:rPr lang="en-US" sz="2400" dirty="0">
                <a:latin typeface="AU Passata" pitchFamily="34" charset="0"/>
              </a:rPr>
              <a:t>,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ullamcorper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pharetra</a:t>
            </a:r>
            <a:r>
              <a:rPr lang="en-US" sz="2400" dirty="0">
                <a:latin typeface="AU Passata" pitchFamily="34" charset="0"/>
              </a:rPr>
              <a:t> ac, </a:t>
            </a:r>
            <a:r>
              <a:rPr lang="en-US" sz="2400" dirty="0" err="1">
                <a:latin typeface="AU Passata" pitchFamily="34" charset="0"/>
              </a:rPr>
              <a:t>consectetur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eget</a:t>
            </a:r>
            <a:r>
              <a:rPr lang="en-US" sz="2400" dirty="0">
                <a:latin typeface="AU Passata" pitchFamily="34" charset="0"/>
              </a:rPr>
              <a:t> dui. Integer </a:t>
            </a:r>
            <a:r>
              <a:rPr lang="en-US" sz="2400" dirty="0" err="1">
                <a:latin typeface="AU Passata" pitchFamily="34" charset="0"/>
              </a:rPr>
              <a:t>dapibus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 vitae nisi </a:t>
            </a:r>
            <a:r>
              <a:rPr lang="en-US" sz="2400" dirty="0" err="1">
                <a:latin typeface="AU Passata" pitchFamily="34" charset="0"/>
              </a:rPr>
              <a:t>consequat</a:t>
            </a:r>
            <a:r>
              <a:rPr lang="en-US" sz="2400" dirty="0">
                <a:latin typeface="AU Passata" pitchFamily="34" charset="0"/>
              </a:rPr>
              <a:t> et </a:t>
            </a:r>
            <a:r>
              <a:rPr lang="en-US" sz="2400" dirty="0" err="1">
                <a:latin typeface="AU Passata" pitchFamily="34" charset="0"/>
              </a:rPr>
              <a:t>porttitor</a:t>
            </a:r>
            <a:r>
              <a:rPr lang="en-US" sz="2400" dirty="0">
                <a:latin typeface="AU Passata" pitchFamily="34" charset="0"/>
              </a:rPr>
              <a:t> nisi </a:t>
            </a:r>
            <a:r>
              <a:rPr lang="en-US" sz="2400" dirty="0" err="1">
                <a:latin typeface="AU Passata" pitchFamily="34" charset="0"/>
              </a:rPr>
              <a:t>bibendum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praesent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aliquam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vulputate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nibh</a:t>
            </a:r>
            <a:r>
              <a:rPr lang="en-US" sz="2400" dirty="0">
                <a:latin typeface="AU Passata" pitchFamily="34" charset="0"/>
              </a:rPr>
              <a:t>, ac </a:t>
            </a:r>
            <a:r>
              <a:rPr lang="en-US" sz="2400" dirty="0" err="1">
                <a:latin typeface="AU Passata" pitchFamily="34" charset="0"/>
              </a:rPr>
              <a:t>tempor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sapien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vehicula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eu</a:t>
            </a:r>
            <a:r>
              <a:rPr lang="en-US" sz="2400" dirty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US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 err="1">
                <a:latin typeface="AU Passata" pitchFamily="34" charset="0"/>
              </a:rPr>
              <a:t>Nulla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interdum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luctus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velit</a:t>
            </a:r>
            <a:r>
              <a:rPr lang="en-US" sz="2400" dirty="0">
                <a:latin typeface="AU Passata" pitchFamily="34" charset="0"/>
              </a:rPr>
              <a:t> id </a:t>
            </a:r>
            <a:r>
              <a:rPr lang="en-US" sz="2400" dirty="0" err="1">
                <a:latin typeface="AU Passata" pitchFamily="34" charset="0"/>
              </a:rPr>
              <a:t>gravida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Phasellus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lacinia</a:t>
            </a:r>
            <a:r>
              <a:rPr lang="en-US" sz="2400" dirty="0">
                <a:latin typeface="AU Passata" pitchFamily="34" charset="0"/>
              </a:rPr>
              <a:t> lacus in lacus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sem.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n-US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endParaRPr lang="en-US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>
                <a:latin typeface="AU Passata" pitchFamily="34" charset="0"/>
              </a:rPr>
              <a:t>CONCLUSION</a:t>
            </a:r>
            <a:r>
              <a:rPr lang="en-US" sz="2400" dirty="0">
                <a:latin typeface="AU Passata" pitchFamily="34" charset="0"/>
              </a:rPr>
              <a:t>     Summarize the take home message in </a:t>
            </a:r>
            <a:r>
              <a:rPr lang="en-US" sz="2400" dirty="0" smtClean="0">
                <a:latin typeface="AU Passata" pitchFamily="34" charset="0"/>
              </a:rPr>
              <a:t>a few sentences</a:t>
            </a:r>
            <a:r>
              <a:rPr lang="en-US" sz="2400" dirty="0">
                <a:latin typeface="AU Passata" pitchFamily="34" charset="0"/>
              </a:rPr>
              <a:t>. Blah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 blah.... </a:t>
            </a:r>
            <a:r>
              <a:rPr lang="en-US" sz="2400" dirty="0" err="1">
                <a:latin typeface="AU Passata" pitchFamily="34" charset="0"/>
              </a:rPr>
              <a:t>acus</a:t>
            </a:r>
            <a:r>
              <a:rPr lang="en-US" sz="2400" dirty="0">
                <a:latin typeface="AU Passata" pitchFamily="34" charset="0"/>
              </a:rPr>
              <a:t>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sem.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Quisque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pharetra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acus</a:t>
            </a:r>
            <a:r>
              <a:rPr lang="en-US" sz="2400" dirty="0">
                <a:latin typeface="AU Passata" pitchFamily="34" charset="0"/>
              </a:rPr>
              <a:t> dictum </a:t>
            </a:r>
            <a:r>
              <a:rPr lang="en-US" sz="2400" dirty="0" err="1">
                <a:latin typeface="AU Passata" pitchFamily="34" charset="0"/>
              </a:rPr>
              <a:t>sollicitudin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ut</a:t>
            </a:r>
            <a:r>
              <a:rPr lang="en-US" sz="2400" dirty="0">
                <a:latin typeface="AU Passata" pitchFamily="34" charset="0"/>
              </a:rPr>
              <a:t> sem. In </a:t>
            </a:r>
            <a:r>
              <a:rPr lang="en-US" sz="2400" dirty="0" err="1">
                <a:latin typeface="AU Passata" pitchFamily="34" charset="0"/>
              </a:rPr>
              <a:t>hac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habitasse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platea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dictumst</a:t>
            </a:r>
            <a:r>
              <a:rPr lang="en-US" sz="2400" dirty="0">
                <a:latin typeface="AU Passata" pitchFamily="34" charset="0"/>
              </a:rPr>
              <a:t>. In id </a:t>
            </a:r>
            <a:r>
              <a:rPr lang="en-US" sz="2400" dirty="0" err="1">
                <a:latin typeface="AU Passata" pitchFamily="34" charset="0"/>
              </a:rPr>
              <a:t>nisl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erat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Quisque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 smtClean="0">
                <a:latin typeface="AU Passata" pitchFamily="34" charset="0"/>
              </a:rPr>
              <a:t>pharetra</a:t>
            </a:r>
            <a:r>
              <a:rPr lang="en-US" sz="2400" dirty="0" smtClean="0">
                <a:latin typeface="AU Passata" pitchFamily="34" charset="0"/>
              </a:rPr>
              <a:t>.</a:t>
            </a:r>
          </a:p>
        </p:txBody>
      </p:sp>
      <p:sp>
        <p:nvSpPr>
          <p:cNvPr id="27" name="Tekstboks 26"/>
          <p:cNvSpPr txBox="1"/>
          <p:nvPr/>
        </p:nvSpPr>
        <p:spPr>
          <a:xfrm>
            <a:off x="22412795" y="32277470"/>
            <a:ext cx="669674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AU Passata" pitchFamily="34" charset="0"/>
              </a:rPr>
              <a:t>REFERENCES</a:t>
            </a:r>
            <a:endParaRPr lang="en-US" sz="2400" b="1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AU Passata" pitchFamily="34" charset="0"/>
              </a:rPr>
              <a:t>1 List any references you used in your poster. Blah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...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tempus </a:t>
            </a:r>
            <a:r>
              <a:rPr lang="en-US" sz="2400" dirty="0" err="1">
                <a:latin typeface="AU Passata" pitchFamily="34" charset="0"/>
              </a:rPr>
              <a:t>porta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tortor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sagittis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Donec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ultricies</a:t>
            </a:r>
            <a:r>
              <a:rPr lang="en-US" sz="2400" dirty="0">
                <a:latin typeface="AU Passata" pitchFamily="34" charset="0"/>
              </a:rPr>
              <a:t> dictum </a:t>
            </a:r>
            <a:r>
              <a:rPr lang="en-US" sz="2400" dirty="0" err="1">
                <a:latin typeface="AU Passata" pitchFamily="34" charset="0"/>
              </a:rPr>
              <a:t>pellentesque</a:t>
            </a:r>
            <a:r>
              <a:rPr lang="en-US" sz="2400" dirty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AU Passata" pitchFamily="34" charset="0"/>
              </a:rPr>
              <a:t>2 List any references you used in your poster. Blah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...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tempus </a:t>
            </a:r>
            <a:r>
              <a:rPr lang="en-US" sz="2400" dirty="0" err="1">
                <a:latin typeface="AU Passata" pitchFamily="34" charset="0"/>
              </a:rPr>
              <a:t>porta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tortor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sagittis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Donec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ultricies</a:t>
            </a:r>
            <a:r>
              <a:rPr lang="en-US" sz="2400" dirty="0">
                <a:latin typeface="AU Passata" pitchFamily="34" charset="0"/>
              </a:rPr>
              <a:t> dictum </a:t>
            </a:r>
            <a:r>
              <a:rPr lang="en-US" sz="2400" dirty="0" err="1">
                <a:latin typeface="AU Passata" pitchFamily="34" charset="0"/>
              </a:rPr>
              <a:t>pellentesque</a:t>
            </a:r>
            <a:r>
              <a:rPr lang="en-US" sz="2400" dirty="0" smtClean="0">
                <a:latin typeface="AU Passata" pitchFamily="34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AU Passata" pitchFamily="34" charset="0"/>
              </a:rPr>
              <a:t>3 </a:t>
            </a:r>
            <a:r>
              <a:rPr lang="en-US" sz="2400" dirty="0">
                <a:latin typeface="AU Passata" pitchFamily="34" charset="0"/>
              </a:rPr>
              <a:t>List any references you used in your poster. Blah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blah</a:t>
            </a:r>
            <a:r>
              <a:rPr lang="en-US" sz="2400" dirty="0">
                <a:latin typeface="AU Passata" pitchFamily="34" charset="0"/>
              </a:rPr>
              <a:t>... </a:t>
            </a:r>
            <a:r>
              <a:rPr lang="en-US" sz="2400" dirty="0" err="1">
                <a:latin typeface="AU Passata" pitchFamily="34" charset="0"/>
              </a:rPr>
              <a:t>Sed</a:t>
            </a:r>
            <a:r>
              <a:rPr lang="en-US" sz="2400" dirty="0">
                <a:latin typeface="AU Passata" pitchFamily="34" charset="0"/>
              </a:rPr>
              <a:t> tempus </a:t>
            </a:r>
            <a:r>
              <a:rPr lang="en-US" sz="2400" dirty="0" err="1">
                <a:latin typeface="AU Passata" pitchFamily="34" charset="0"/>
              </a:rPr>
              <a:t>porta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tortor</a:t>
            </a:r>
            <a:r>
              <a:rPr lang="en-US" sz="2400" dirty="0">
                <a:latin typeface="AU Passata" pitchFamily="34" charset="0"/>
              </a:rPr>
              <a:t> at </a:t>
            </a:r>
            <a:r>
              <a:rPr lang="en-US" sz="2400" dirty="0" err="1">
                <a:latin typeface="AU Passata" pitchFamily="34" charset="0"/>
              </a:rPr>
              <a:t>sagittis</a:t>
            </a:r>
            <a:r>
              <a:rPr lang="en-US" sz="2400" dirty="0">
                <a:latin typeface="AU Passata" pitchFamily="34" charset="0"/>
              </a:rPr>
              <a:t>. </a:t>
            </a:r>
            <a:r>
              <a:rPr lang="en-US" sz="2400" dirty="0" err="1">
                <a:latin typeface="AU Passata" pitchFamily="34" charset="0"/>
              </a:rPr>
              <a:t>Donec</a:t>
            </a:r>
            <a:r>
              <a:rPr lang="en-US" sz="2400" dirty="0">
                <a:latin typeface="AU Passata" pitchFamily="34" charset="0"/>
              </a:rPr>
              <a:t> </a:t>
            </a:r>
            <a:r>
              <a:rPr lang="en-US" sz="2400" dirty="0" err="1">
                <a:latin typeface="AU Passata" pitchFamily="34" charset="0"/>
              </a:rPr>
              <a:t>ultricies</a:t>
            </a:r>
            <a:r>
              <a:rPr lang="en-US" sz="2400" dirty="0">
                <a:latin typeface="AU Passata" pitchFamily="34" charset="0"/>
              </a:rPr>
              <a:t> dictum </a:t>
            </a:r>
            <a:r>
              <a:rPr lang="en-US" sz="2400" dirty="0" err="1">
                <a:latin typeface="AU Passata" pitchFamily="34" charset="0"/>
              </a:rPr>
              <a:t>pellentesque</a:t>
            </a:r>
            <a:r>
              <a:rPr lang="en-US" sz="2400" dirty="0">
                <a:latin typeface="AU Passata" pitchFamily="34" charset="0"/>
              </a:rPr>
              <a:t>.</a:t>
            </a:r>
            <a:endParaRPr lang="da-DK" sz="2400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endParaRPr lang="da-DK" sz="2400" dirty="0">
              <a:latin typeface="AU Passata" pitchFamily="34" charset="0"/>
            </a:endParaRPr>
          </a:p>
        </p:txBody>
      </p:sp>
      <p:sp>
        <p:nvSpPr>
          <p:cNvPr id="28" name="Tekstboks 27"/>
          <p:cNvSpPr txBox="1"/>
          <p:nvPr/>
        </p:nvSpPr>
        <p:spPr>
          <a:xfrm>
            <a:off x="22412795" y="39955031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latin typeface="AU Passata" pitchFamily="34" charset="0"/>
              </a:rPr>
              <a:t>DISCLOSURE     </a:t>
            </a:r>
            <a:r>
              <a:rPr lang="en-US" sz="2000" dirty="0" smtClean="0">
                <a:latin typeface="AU Passata" pitchFamily="34" charset="0"/>
              </a:rPr>
              <a:t>Use </a:t>
            </a:r>
            <a:r>
              <a:rPr lang="en-US" sz="2000" dirty="0">
                <a:latin typeface="AU Passata" pitchFamily="34" charset="0"/>
              </a:rPr>
              <a:t>this section to mention any </a:t>
            </a:r>
            <a:r>
              <a:rPr lang="en-US" sz="2000" dirty="0" smtClean="0">
                <a:latin typeface="AU Passata" pitchFamily="34" charset="0"/>
              </a:rPr>
              <a:t>conflict </a:t>
            </a:r>
            <a:r>
              <a:rPr lang="en-US" sz="2000" dirty="0">
                <a:latin typeface="AU Passata" pitchFamily="34" charset="0"/>
              </a:rPr>
              <a:t>of interest, grants and funding, etc. Blah </a:t>
            </a:r>
            <a:r>
              <a:rPr lang="en-US" sz="2000" dirty="0" err="1">
                <a:latin typeface="AU Passata" pitchFamily="34" charset="0"/>
              </a:rPr>
              <a:t>blah</a:t>
            </a:r>
            <a:r>
              <a:rPr lang="en-US" sz="2000" dirty="0">
                <a:latin typeface="AU Passata" pitchFamily="34" charset="0"/>
              </a:rPr>
              <a:t> </a:t>
            </a:r>
            <a:r>
              <a:rPr lang="en-US" sz="2000" dirty="0" err="1">
                <a:latin typeface="AU Passata" pitchFamily="34" charset="0"/>
              </a:rPr>
              <a:t>blah</a:t>
            </a:r>
            <a:r>
              <a:rPr lang="en-US" sz="2000" dirty="0" smtClean="0">
                <a:latin typeface="AU Passata" pitchFamily="34" charset="0"/>
              </a:rPr>
              <a:t>... </a:t>
            </a:r>
            <a:r>
              <a:rPr lang="en-US" sz="2000" dirty="0" err="1" smtClean="0">
                <a:latin typeface="AU Passata" pitchFamily="34" charset="0"/>
              </a:rPr>
              <a:t>Nul</a:t>
            </a:r>
            <a:r>
              <a:rPr lang="en-US" sz="2000" dirty="0" smtClean="0">
                <a:latin typeface="AU Passata" pitchFamily="34" charset="0"/>
              </a:rPr>
              <a:t> </a:t>
            </a:r>
            <a:r>
              <a:rPr lang="en-US" sz="2000" dirty="0" err="1" smtClean="0">
                <a:latin typeface="AU Passata" pitchFamily="34" charset="0"/>
              </a:rPr>
              <a:t>interdum</a:t>
            </a:r>
            <a:r>
              <a:rPr lang="en-US" sz="2000" dirty="0" smtClean="0">
                <a:latin typeface="AU Passata" pitchFamily="34" charset="0"/>
              </a:rPr>
              <a:t> </a:t>
            </a:r>
            <a:r>
              <a:rPr lang="en-US" sz="2000" dirty="0" err="1" smtClean="0">
                <a:latin typeface="AU Passata" pitchFamily="34" charset="0"/>
              </a:rPr>
              <a:t>luctus</a:t>
            </a:r>
            <a:r>
              <a:rPr lang="en-US" sz="2000" dirty="0">
                <a:latin typeface="AU Passata" pitchFamily="34" charset="0"/>
              </a:rPr>
              <a:t>: </a:t>
            </a:r>
            <a:r>
              <a:rPr lang="en-US" sz="2000" dirty="0" err="1">
                <a:latin typeface="AU Passata" pitchFamily="34" charset="0"/>
              </a:rPr>
              <a:t>velit</a:t>
            </a:r>
            <a:r>
              <a:rPr lang="en-US" sz="2000" dirty="0">
                <a:latin typeface="AU Passata" pitchFamily="34" charset="0"/>
              </a:rPr>
              <a:t> id </a:t>
            </a:r>
            <a:r>
              <a:rPr lang="en-US" sz="2000" dirty="0" err="1">
                <a:latin typeface="AU Passata" pitchFamily="34" charset="0"/>
              </a:rPr>
              <a:t>gravida</a:t>
            </a:r>
            <a:r>
              <a:rPr lang="en-US" sz="2000" dirty="0">
                <a:latin typeface="AU Passata" pitchFamily="34" charset="0"/>
              </a:rPr>
              <a:t>. </a:t>
            </a:r>
            <a:r>
              <a:rPr lang="en-US" sz="2000" dirty="0" err="1">
                <a:latin typeface="AU Passata" pitchFamily="34" charset="0"/>
              </a:rPr>
              <a:t>Phasellus</a:t>
            </a:r>
            <a:r>
              <a:rPr lang="en-US" sz="2000" dirty="0">
                <a:latin typeface="AU Passata" pitchFamily="34" charset="0"/>
              </a:rPr>
              <a:t> </a:t>
            </a:r>
            <a:r>
              <a:rPr lang="en-US" sz="2000" dirty="0" err="1">
                <a:latin typeface="AU Passata" pitchFamily="34" charset="0"/>
              </a:rPr>
              <a:t>lacinia</a:t>
            </a:r>
            <a:r>
              <a:rPr lang="en-US" sz="2000" dirty="0">
                <a:latin typeface="AU Passata" pitchFamily="34" charset="0"/>
              </a:rPr>
              <a:t> lacus in lacus dictum </a:t>
            </a:r>
            <a:r>
              <a:rPr lang="en-US" sz="2000" dirty="0" err="1">
                <a:latin typeface="AU Passata" pitchFamily="34" charset="0"/>
              </a:rPr>
              <a:t>sollicitudin</a:t>
            </a:r>
            <a:r>
              <a:rPr lang="en-US" sz="2000" dirty="0">
                <a:latin typeface="AU Passata" pitchFamily="34" charset="0"/>
              </a:rPr>
              <a:t> at </a:t>
            </a:r>
            <a:r>
              <a:rPr lang="en-US" sz="2000" dirty="0" err="1">
                <a:latin typeface="AU Passata" pitchFamily="34" charset="0"/>
              </a:rPr>
              <a:t>ut</a:t>
            </a:r>
            <a:r>
              <a:rPr lang="en-US" sz="2000" dirty="0">
                <a:latin typeface="AU Passata" pitchFamily="34" charset="0"/>
              </a:rPr>
              <a:t> sem.</a:t>
            </a:r>
            <a:endParaRPr lang="da-DK" sz="2000" dirty="0">
              <a:latin typeface="AU Passata" pitchFamily="34" charset="0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22411140" y="36892288"/>
            <a:ext cx="669674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 smtClean="0">
                <a:latin typeface="AU Passata" pitchFamily="34" charset="0"/>
              </a:rPr>
              <a:t>KNOWLEDGEMENTS</a:t>
            </a:r>
            <a:endParaRPr lang="en-US" sz="2400" b="1" dirty="0">
              <a:latin typeface="AU Passat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dirty="0">
                <a:latin typeface="AU Passata" pitchFamily="34" charset="0"/>
              </a:rPr>
              <a:t>Mention the people/groups, who has helped you in carrying out your research, and </a:t>
            </a:r>
            <a:r>
              <a:rPr lang="en-US" sz="2400" dirty="0" smtClean="0">
                <a:latin typeface="AU Passata" pitchFamily="34" charset="0"/>
              </a:rPr>
              <a:t>funding </a:t>
            </a:r>
            <a:r>
              <a:rPr lang="en-US" sz="2400" dirty="0">
                <a:latin typeface="AU Passata" pitchFamily="34" charset="0"/>
              </a:rPr>
              <a:t>bodies supporting your research. Think about the order, listing those who has helped your the most first. Express your appreciation in a concise manner and avoid strong emotive language.</a:t>
            </a:r>
            <a:endParaRPr lang="da-DK" sz="2400" dirty="0">
              <a:latin typeface="AU Passata" pitchFamily="34" charset="0"/>
            </a:endParaRPr>
          </a:p>
        </p:txBody>
      </p:sp>
      <p:pic>
        <p:nvPicPr>
          <p:cNvPr id="32" name="Billed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3" y="41771818"/>
            <a:ext cx="2803704" cy="849607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3928" y="41926542"/>
            <a:ext cx="1585829" cy="682541"/>
          </a:xfrm>
          <a:prstGeom prst="rect">
            <a:avLst/>
          </a:prstGeom>
        </p:spPr>
      </p:pic>
      <p:pic>
        <p:nvPicPr>
          <p:cNvPr id="35" name="Billed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801" y="41943745"/>
            <a:ext cx="2868306" cy="702877"/>
          </a:xfrm>
          <a:prstGeom prst="rect">
            <a:avLst/>
          </a:prstGeom>
        </p:spPr>
      </p:pic>
      <p:pic>
        <p:nvPicPr>
          <p:cNvPr id="36" name="Billed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845" y="42011920"/>
            <a:ext cx="3557475" cy="490686"/>
          </a:xfrm>
          <a:prstGeom prst="rect">
            <a:avLst/>
          </a:prstGeom>
        </p:spPr>
      </p:pic>
      <p:sp>
        <p:nvSpPr>
          <p:cNvPr id="37" name="Tekstboks 36"/>
          <p:cNvSpPr txBox="1"/>
          <p:nvPr/>
        </p:nvSpPr>
        <p:spPr>
          <a:xfrm>
            <a:off x="8515251" y="15643622"/>
            <a:ext cx="1353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latin typeface="AU Passata" pitchFamily="34" charset="0"/>
              </a:rPr>
              <a:t>Insert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figures</a:t>
            </a:r>
            <a:r>
              <a:rPr lang="da-DK" sz="2000" dirty="0" smtClean="0">
                <a:latin typeface="AU Passata" pitchFamily="34" charset="0"/>
              </a:rPr>
              <a:t>/</a:t>
            </a:r>
            <a:r>
              <a:rPr lang="da-DK" sz="2000" dirty="0" err="1" smtClean="0">
                <a:latin typeface="AU Passata" pitchFamily="34" charset="0"/>
              </a:rPr>
              <a:t>pictures</a:t>
            </a:r>
            <a:r>
              <a:rPr lang="da-DK" sz="2000" dirty="0" smtClean="0">
                <a:latin typeface="AU Passata" pitchFamily="34" charset="0"/>
              </a:rPr>
              <a:t> in </a:t>
            </a:r>
            <a:r>
              <a:rPr lang="da-DK" sz="2000" dirty="0" err="1" smtClean="0">
                <a:latin typeface="AU Passata" pitchFamily="34" charset="0"/>
              </a:rPr>
              <a:t>this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box</a:t>
            </a:r>
            <a:r>
              <a:rPr lang="da-DK" sz="2000" dirty="0" smtClean="0">
                <a:latin typeface="AU Passata" pitchFamily="34" charset="0"/>
              </a:rPr>
              <a:t>. The </a:t>
            </a:r>
            <a:r>
              <a:rPr lang="da-DK" sz="2000" dirty="0" err="1" smtClean="0">
                <a:latin typeface="AU Passata" pitchFamily="34" charset="0"/>
              </a:rPr>
              <a:t>box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itself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should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be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deleted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after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insertion</a:t>
            </a:r>
            <a:r>
              <a:rPr lang="da-DK" sz="2000" dirty="0" smtClean="0">
                <a:latin typeface="AU Passata" pitchFamily="34" charset="0"/>
              </a:rPr>
              <a:t> of the </a:t>
            </a:r>
            <a:r>
              <a:rPr lang="da-DK" sz="2000" dirty="0" err="1" smtClean="0">
                <a:latin typeface="AU Passata" pitchFamily="34" charset="0"/>
              </a:rPr>
              <a:t>figures</a:t>
            </a:r>
            <a:r>
              <a:rPr lang="da-DK" sz="2000" dirty="0" smtClean="0">
                <a:latin typeface="AU Passata" pitchFamily="34" charset="0"/>
              </a:rPr>
              <a:t>/</a:t>
            </a:r>
            <a:r>
              <a:rPr lang="da-DK" sz="2000" dirty="0" err="1" smtClean="0">
                <a:latin typeface="AU Passata" pitchFamily="34" charset="0"/>
              </a:rPr>
              <a:t>pictures</a:t>
            </a:r>
            <a:r>
              <a:rPr lang="da-DK" sz="2000" dirty="0" smtClean="0">
                <a:latin typeface="AU Passata" pitchFamily="34" charset="0"/>
              </a:rPr>
              <a:t>. </a:t>
            </a:r>
            <a:r>
              <a:rPr lang="da-DK" sz="2000" dirty="0" err="1" smtClean="0">
                <a:latin typeface="AU Passata" pitchFamily="34" charset="0"/>
              </a:rPr>
              <a:t>Number</a:t>
            </a:r>
            <a:r>
              <a:rPr lang="da-DK" sz="2000" dirty="0" smtClean="0">
                <a:latin typeface="AU Passata" pitchFamily="34" charset="0"/>
              </a:rPr>
              <a:t> of </a:t>
            </a:r>
            <a:r>
              <a:rPr lang="da-DK" sz="2000" dirty="0" err="1" smtClean="0">
                <a:latin typeface="AU Passata" pitchFamily="34" charset="0"/>
              </a:rPr>
              <a:t>pictures</a:t>
            </a:r>
            <a:r>
              <a:rPr lang="da-DK" sz="2000" dirty="0" smtClean="0">
                <a:latin typeface="AU Passata" pitchFamily="34" charset="0"/>
              </a:rPr>
              <a:t> and </a:t>
            </a:r>
            <a:r>
              <a:rPr lang="da-DK" sz="2000" dirty="0" err="1" smtClean="0">
                <a:latin typeface="AU Passata" pitchFamily="34" charset="0"/>
              </a:rPr>
              <a:t>how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they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are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placed</a:t>
            </a:r>
            <a:r>
              <a:rPr lang="da-DK" sz="2000" dirty="0" smtClean="0">
                <a:latin typeface="AU Passata" pitchFamily="34" charset="0"/>
              </a:rPr>
              <a:t> in the </a:t>
            </a:r>
            <a:r>
              <a:rPr lang="da-DK" sz="2000" dirty="0" err="1" smtClean="0">
                <a:latin typeface="AU Passata" pitchFamily="34" charset="0"/>
              </a:rPr>
              <a:t>box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you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decide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yourself</a:t>
            </a:r>
            <a:r>
              <a:rPr lang="da-DK" sz="2000" dirty="0" smtClean="0">
                <a:latin typeface="AU Passata" pitchFamily="34" charset="0"/>
              </a:rPr>
              <a:t>, the design </a:t>
            </a:r>
            <a:r>
              <a:rPr lang="da-DK" sz="2000" dirty="0" err="1" smtClean="0">
                <a:latin typeface="AU Passata" pitchFamily="34" charset="0"/>
              </a:rPr>
              <a:t>below</a:t>
            </a:r>
            <a:r>
              <a:rPr lang="da-DK" sz="2000" dirty="0" smtClean="0">
                <a:latin typeface="AU Passata" pitchFamily="34" charset="0"/>
              </a:rPr>
              <a:t> is </a:t>
            </a:r>
            <a:r>
              <a:rPr lang="da-DK" sz="2000" dirty="0" err="1" smtClean="0">
                <a:latin typeface="AU Passata" pitchFamily="34" charset="0"/>
              </a:rPr>
              <a:t>only</a:t>
            </a:r>
            <a:r>
              <a:rPr lang="da-DK" sz="2000" dirty="0" smtClean="0">
                <a:latin typeface="AU Passata" pitchFamily="34" charset="0"/>
              </a:rPr>
              <a:t> </a:t>
            </a:r>
            <a:r>
              <a:rPr lang="da-DK" sz="2000" dirty="0" err="1" smtClean="0">
                <a:latin typeface="AU Passata" pitchFamily="34" charset="0"/>
              </a:rPr>
              <a:t>meant</a:t>
            </a:r>
            <a:r>
              <a:rPr lang="da-DK" sz="2000" dirty="0" smtClean="0">
                <a:latin typeface="AU Passata" pitchFamily="34" charset="0"/>
              </a:rPr>
              <a:t> as a guideline.</a:t>
            </a:r>
            <a:endParaRPr lang="da-DK" sz="2000" dirty="0">
              <a:latin typeface="AU Passata" pitchFamily="34" charset="0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9090201" y="16723742"/>
            <a:ext cx="5972472" cy="4959518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Rektangel 42"/>
          <p:cNvSpPr/>
          <p:nvPr/>
        </p:nvSpPr>
        <p:spPr>
          <a:xfrm>
            <a:off x="9090201" y="21980326"/>
            <a:ext cx="5972472" cy="4959518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ktangel 43"/>
          <p:cNvSpPr/>
          <p:nvPr/>
        </p:nvSpPr>
        <p:spPr>
          <a:xfrm>
            <a:off x="15432211" y="21980326"/>
            <a:ext cx="5972472" cy="4959518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ktangel 44"/>
          <p:cNvSpPr/>
          <p:nvPr/>
        </p:nvSpPr>
        <p:spPr>
          <a:xfrm>
            <a:off x="15432211" y="16732776"/>
            <a:ext cx="5972472" cy="4959518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ktangel 45"/>
          <p:cNvSpPr/>
          <p:nvPr/>
        </p:nvSpPr>
        <p:spPr>
          <a:xfrm>
            <a:off x="9095507" y="27164902"/>
            <a:ext cx="12309176" cy="4292898"/>
          </a:xfrm>
          <a:prstGeom prst="rect">
            <a:avLst/>
          </a:prstGeom>
          <a:noFill/>
          <a:ln>
            <a:solidFill>
              <a:srgbClr val="003D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kstboks 46"/>
          <p:cNvSpPr txBox="1"/>
          <p:nvPr/>
        </p:nvSpPr>
        <p:spPr>
          <a:xfrm>
            <a:off x="9091315" y="16732776"/>
            <a:ext cx="504056" cy="461665"/>
          </a:xfrm>
          <a:prstGeom prst="rect">
            <a:avLst/>
          </a:prstGeom>
          <a:solidFill>
            <a:srgbClr val="003D85"/>
          </a:solidFill>
          <a:ln w="25400">
            <a:solidFill>
              <a:srgbClr val="003D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  <a:latin typeface="AU Passata" pitchFamily="34" charset="0"/>
              </a:rPr>
              <a:t>1</a:t>
            </a:r>
            <a:endParaRPr lang="da-DK" sz="2400" dirty="0">
              <a:solidFill>
                <a:schemeClr val="bg1"/>
              </a:solidFill>
              <a:latin typeface="AU Passata" pitchFamily="34" charset="0"/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15432211" y="16723742"/>
            <a:ext cx="504056" cy="461665"/>
          </a:xfrm>
          <a:prstGeom prst="rect">
            <a:avLst/>
          </a:prstGeom>
          <a:solidFill>
            <a:srgbClr val="003D85"/>
          </a:solidFill>
          <a:ln w="25400">
            <a:solidFill>
              <a:srgbClr val="003D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latin typeface="AU Passata" pitchFamily="34" charset="0"/>
              </a:rPr>
              <a:t>2</a:t>
            </a:r>
          </a:p>
        </p:txBody>
      </p:sp>
      <p:sp>
        <p:nvSpPr>
          <p:cNvPr id="49" name="Tekstboks 48"/>
          <p:cNvSpPr txBox="1"/>
          <p:nvPr/>
        </p:nvSpPr>
        <p:spPr>
          <a:xfrm>
            <a:off x="9095507" y="21980326"/>
            <a:ext cx="504056" cy="461665"/>
          </a:xfrm>
          <a:prstGeom prst="rect">
            <a:avLst/>
          </a:prstGeom>
          <a:solidFill>
            <a:srgbClr val="003D85"/>
          </a:solidFill>
          <a:ln w="25400">
            <a:solidFill>
              <a:srgbClr val="003D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  <a:latin typeface="AU Passata" pitchFamily="34" charset="0"/>
              </a:rPr>
              <a:t>3</a:t>
            </a:r>
            <a:endParaRPr lang="da-DK" sz="2400" dirty="0">
              <a:solidFill>
                <a:schemeClr val="bg1"/>
              </a:solidFill>
              <a:latin typeface="AU Passata" pitchFamily="34" charset="0"/>
            </a:endParaRPr>
          </a:p>
        </p:txBody>
      </p:sp>
      <p:sp>
        <p:nvSpPr>
          <p:cNvPr id="50" name="Tekstboks 49"/>
          <p:cNvSpPr txBox="1"/>
          <p:nvPr/>
        </p:nvSpPr>
        <p:spPr>
          <a:xfrm>
            <a:off x="15432211" y="21977663"/>
            <a:ext cx="504056" cy="461665"/>
          </a:xfrm>
          <a:prstGeom prst="rect">
            <a:avLst/>
          </a:prstGeom>
          <a:solidFill>
            <a:srgbClr val="003D85"/>
          </a:solidFill>
          <a:ln w="25400">
            <a:solidFill>
              <a:srgbClr val="003D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  <a:latin typeface="AU Passata" pitchFamily="34" charset="0"/>
              </a:rPr>
              <a:t>4</a:t>
            </a:r>
            <a:endParaRPr lang="da-DK" sz="2400" dirty="0">
              <a:solidFill>
                <a:schemeClr val="bg1"/>
              </a:solidFill>
              <a:latin typeface="AU Passata" pitchFamily="34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9103806" y="27164902"/>
            <a:ext cx="504056" cy="461665"/>
          </a:xfrm>
          <a:prstGeom prst="rect">
            <a:avLst/>
          </a:prstGeom>
          <a:solidFill>
            <a:srgbClr val="003D85"/>
          </a:solidFill>
          <a:ln w="25400">
            <a:solidFill>
              <a:srgbClr val="003D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  <a:latin typeface="AU Passata" pitchFamily="34" charset="0"/>
              </a:rPr>
              <a:t>5</a:t>
            </a:r>
            <a:endParaRPr lang="da-DK" sz="2400" dirty="0">
              <a:solidFill>
                <a:schemeClr val="bg1"/>
              </a:solidFill>
              <a:latin typeface="AU Passata" pitchFamily="34" charset="0"/>
            </a:endParaRPr>
          </a:p>
        </p:txBody>
      </p:sp>
      <p:pic>
        <p:nvPicPr>
          <p:cNvPr id="17" name="Billed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54" y="2875761"/>
            <a:ext cx="2254693" cy="22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707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1351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Kontortema</vt:lpstr>
      <vt:lpstr>PowerPoint Presentation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Karen Bech</dc:creator>
  <cp:lastModifiedBy>Karen</cp:lastModifiedBy>
  <cp:revision>28</cp:revision>
  <cp:lastPrinted>2013-08-15T12:26:40Z</cp:lastPrinted>
  <dcterms:created xsi:type="dcterms:W3CDTF">2013-08-13T15:29:27Z</dcterms:created>
  <dcterms:modified xsi:type="dcterms:W3CDTF">2015-02-08T10:06:11Z</dcterms:modified>
</cp:coreProperties>
</file>